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0233600" cy="40233600"/>
  <p:notesSz cx="7004050" cy="92837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79" autoAdjust="0"/>
  </p:normalViewPr>
  <p:slideViewPr>
    <p:cSldViewPr>
      <p:cViewPr>
        <p:scale>
          <a:sx n="41" d="100"/>
          <a:sy n="41" d="100"/>
        </p:scale>
        <p:origin x="632" y="-4856"/>
      </p:cViewPr>
      <p:guideLst>
        <p:guide orient="horz" pos="12672"/>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5ACF-BB29-C119-2E19-42930D7726BB}"/>
              </a:ext>
            </a:extLst>
          </p:cNvPr>
          <p:cNvSpPr>
            <a:spLocks noGrp="1"/>
          </p:cNvSpPr>
          <p:nvPr>
            <p:ph type="ctrTitle"/>
          </p:nvPr>
        </p:nvSpPr>
        <p:spPr>
          <a:xfrm>
            <a:off x="5029200" y="6584950"/>
            <a:ext cx="30175200" cy="14006513"/>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21A2E1A3-1BE2-9C8B-6E75-42466A69A9C0}"/>
              </a:ext>
            </a:extLst>
          </p:cNvPr>
          <p:cNvSpPr>
            <a:spLocks noGrp="1"/>
          </p:cNvSpPr>
          <p:nvPr>
            <p:ph type="subTitle" idx="1"/>
          </p:nvPr>
        </p:nvSpPr>
        <p:spPr>
          <a:xfrm>
            <a:off x="5029200" y="21131213"/>
            <a:ext cx="30175200" cy="97139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4941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36A1-033C-B28D-F49D-0C8FA776D001}"/>
              </a:ext>
            </a:extLst>
          </p:cNvPr>
          <p:cNvSpPr>
            <a:spLocks noGrp="1"/>
          </p:cNvSpPr>
          <p:nvPr>
            <p:ph type="title"/>
          </p:nvPr>
        </p:nvSpPr>
        <p:spPr>
          <a:xfrm>
            <a:off x="2765425" y="2141538"/>
            <a:ext cx="34702750" cy="7777162"/>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A053C4-30F4-D78A-4F16-06B0C98236F9}"/>
              </a:ext>
            </a:extLst>
          </p:cNvPr>
          <p:cNvSpPr>
            <a:spLocks noGrp="1"/>
          </p:cNvSpPr>
          <p:nvPr>
            <p:ph type="body" orient="vert" idx="1"/>
          </p:nvPr>
        </p:nvSpPr>
        <p:spPr>
          <a:xfrm>
            <a:off x="2765425" y="10710863"/>
            <a:ext cx="34702750" cy="255270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Tree>
    <p:extLst>
      <p:ext uri="{BB962C8B-B14F-4D97-AF65-F5344CB8AC3E}">
        <p14:creationId xmlns:p14="http://schemas.microsoft.com/office/powerpoint/2010/main" val="222406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DA4637-5FFE-A740-CDA7-857A4B687CEF}"/>
              </a:ext>
            </a:extLst>
          </p:cNvPr>
          <p:cNvSpPr>
            <a:spLocks noGrp="1"/>
          </p:cNvSpPr>
          <p:nvPr>
            <p:ph type="title" orient="vert"/>
          </p:nvPr>
        </p:nvSpPr>
        <p:spPr>
          <a:xfrm>
            <a:off x="28792488" y="2141538"/>
            <a:ext cx="8675687" cy="34096325"/>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DDDCAE4-D41F-4FC2-CE09-A74EBFE56050}"/>
              </a:ext>
            </a:extLst>
          </p:cNvPr>
          <p:cNvSpPr>
            <a:spLocks noGrp="1"/>
          </p:cNvSpPr>
          <p:nvPr>
            <p:ph type="body" orient="vert" idx="1"/>
          </p:nvPr>
        </p:nvSpPr>
        <p:spPr>
          <a:xfrm>
            <a:off x="2765425" y="2141538"/>
            <a:ext cx="25874663" cy="340963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Tree>
    <p:extLst>
      <p:ext uri="{BB962C8B-B14F-4D97-AF65-F5344CB8AC3E}">
        <p14:creationId xmlns:p14="http://schemas.microsoft.com/office/powerpoint/2010/main" val="366629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960B-6B44-176D-74A1-F7360667211E}"/>
              </a:ext>
            </a:extLst>
          </p:cNvPr>
          <p:cNvSpPr>
            <a:spLocks noGrp="1"/>
          </p:cNvSpPr>
          <p:nvPr>
            <p:ph type="title"/>
          </p:nvPr>
        </p:nvSpPr>
        <p:spPr>
          <a:xfrm>
            <a:off x="2765425" y="2141538"/>
            <a:ext cx="34702750" cy="7777162"/>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6045B987-B9C3-CB76-AFA5-114CFBA88B86}"/>
              </a:ext>
            </a:extLst>
          </p:cNvPr>
          <p:cNvSpPr>
            <a:spLocks noGrp="1"/>
          </p:cNvSpPr>
          <p:nvPr>
            <p:ph idx="1"/>
          </p:nvPr>
        </p:nvSpPr>
        <p:spPr>
          <a:xfrm>
            <a:off x="2765425" y="10710863"/>
            <a:ext cx="34702750" cy="25527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Tree>
    <p:extLst>
      <p:ext uri="{BB962C8B-B14F-4D97-AF65-F5344CB8AC3E}">
        <p14:creationId xmlns:p14="http://schemas.microsoft.com/office/powerpoint/2010/main" val="265714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C614-BC10-F563-28F2-5D3E9CABF97B}"/>
              </a:ext>
            </a:extLst>
          </p:cNvPr>
          <p:cNvSpPr>
            <a:spLocks noGrp="1"/>
          </p:cNvSpPr>
          <p:nvPr>
            <p:ph type="title"/>
          </p:nvPr>
        </p:nvSpPr>
        <p:spPr>
          <a:xfrm>
            <a:off x="2744788" y="10029825"/>
            <a:ext cx="34701162" cy="16737013"/>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32ABF0F8-2C66-12D7-CC25-102EF630A469}"/>
              </a:ext>
            </a:extLst>
          </p:cNvPr>
          <p:cNvSpPr>
            <a:spLocks noGrp="1"/>
          </p:cNvSpPr>
          <p:nvPr>
            <p:ph type="body" idx="1"/>
          </p:nvPr>
        </p:nvSpPr>
        <p:spPr>
          <a:xfrm>
            <a:off x="2744788" y="26925588"/>
            <a:ext cx="34701162" cy="88011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66583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5C78-F7D4-B5AA-6A94-0B246E06448A}"/>
              </a:ext>
            </a:extLst>
          </p:cNvPr>
          <p:cNvSpPr>
            <a:spLocks noGrp="1"/>
          </p:cNvSpPr>
          <p:nvPr>
            <p:ph type="title"/>
          </p:nvPr>
        </p:nvSpPr>
        <p:spPr>
          <a:xfrm>
            <a:off x="2765425" y="2141538"/>
            <a:ext cx="34702750" cy="7777162"/>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77971249-FEFE-1FCB-7BB8-F6FB8D1FA245}"/>
              </a:ext>
            </a:extLst>
          </p:cNvPr>
          <p:cNvSpPr>
            <a:spLocks noGrp="1"/>
          </p:cNvSpPr>
          <p:nvPr>
            <p:ph sz="half" idx="1"/>
          </p:nvPr>
        </p:nvSpPr>
        <p:spPr>
          <a:xfrm>
            <a:off x="2765425" y="10710863"/>
            <a:ext cx="17275175" cy="25527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1D41347F-E7ED-A209-50D2-BE3977F8C544}"/>
              </a:ext>
            </a:extLst>
          </p:cNvPr>
          <p:cNvSpPr>
            <a:spLocks noGrp="1"/>
          </p:cNvSpPr>
          <p:nvPr>
            <p:ph sz="half" idx="2"/>
          </p:nvPr>
        </p:nvSpPr>
        <p:spPr>
          <a:xfrm>
            <a:off x="20193000" y="10710863"/>
            <a:ext cx="17275175" cy="25527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Tree>
    <p:extLst>
      <p:ext uri="{BB962C8B-B14F-4D97-AF65-F5344CB8AC3E}">
        <p14:creationId xmlns:p14="http://schemas.microsoft.com/office/powerpoint/2010/main" val="419580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75F4-26D1-12BF-C292-03147EB0DC6A}"/>
              </a:ext>
            </a:extLst>
          </p:cNvPr>
          <p:cNvSpPr>
            <a:spLocks noGrp="1"/>
          </p:cNvSpPr>
          <p:nvPr>
            <p:ph type="title"/>
          </p:nvPr>
        </p:nvSpPr>
        <p:spPr>
          <a:xfrm>
            <a:off x="2771775" y="2141538"/>
            <a:ext cx="34701163" cy="7777162"/>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3E9E9D23-ED66-A37D-41AC-272474B7EB25}"/>
              </a:ext>
            </a:extLst>
          </p:cNvPr>
          <p:cNvSpPr>
            <a:spLocks noGrp="1"/>
          </p:cNvSpPr>
          <p:nvPr>
            <p:ph type="body" idx="1"/>
          </p:nvPr>
        </p:nvSpPr>
        <p:spPr>
          <a:xfrm>
            <a:off x="2771775" y="9863138"/>
            <a:ext cx="17019588" cy="48339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7CC52A-1B2E-4D00-40CB-BFF98E95093C}"/>
              </a:ext>
            </a:extLst>
          </p:cNvPr>
          <p:cNvSpPr>
            <a:spLocks noGrp="1"/>
          </p:cNvSpPr>
          <p:nvPr>
            <p:ph sz="half" idx="2"/>
          </p:nvPr>
        </p:nvSpPr>
        <p:spPr>
          <a:xfrm>
            <a:off x="2771775" y="14697075"/>
            <a:ext cx="17019588" cy="21615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C82582ED-912A-EB42-828A-37B386BECFEC}"/>
              </a:ext>
            </a:extLst>
          </p:cNvPr>
          <p:cNvSpPr>
            <a:spLocks noGrp="1"/>
          </p:cNvSpPr>
          <p:nvPr>
            <p:ph type="body" sz="quarter" idx="3"/>
          </p:nvPr>
        </p:nvSpPr>
        <p:spPr>
          <a:xfrm>
            <a:off x="20367625" y="9863138"/>
            <a:ext cx="17105313" cy="48339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AB094E-E3D2-9345-DF9D-27343D5A1FF8}"/>
              </a:ext>
            </a:extLst>
          </p:cNvPr>
          <p:cNvSpPr>
            <a:spLocks noGrp="1"/>
          </p:cNvSpPr>
          <p:nvPr>
            <p:ph sz="quarter" idx="4"/>
          </p:nvPr>
        </p:nvSpPr>
        <p:spPr>
          <a:xfrm>
            <a:off x="20367625" y="14697075"/>
            <a:ext cx="17105313" cy="21615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Tree>
    <p:extLst>
      <p:ext uri="{BB962C8B-B14F-4D97-AF65-F5344CB8AC3E}">
        <p14:creationId xmlns:p14="http://schemas.microsoft.com/office/powerpoint/2010/main" val="148413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3E90-E5F4-AB07-2C01-8ED4CFCE4FE2}"/>
              </a:ext>
            </a:extLst>
          </p:cNvPr>
          <p:cNvSpPr>
            <a:spLocks noGrp="1"/>
          </p:cNvSpPr>
          <p:nvPr>
            <p:ph type="title"/>
          </p:nvPr>
        </p:nvSpPr>
        <p:spPr>
          <a:xfrm>
            <a:off x="2765425" y="2141538"/>
            <a:ext cx="34702750" cy="7777162"/>
          </a:xfrm>
          <a:prstGeom prst="rect">
            <a:avLst/>
          </a:prstGeom>
        </p:spPr>
        <p:txBody>
          <a:bodyPr/>
          <a:lstStyle/>
          <a:p>
            <a:r>
              <a:rPr lang="en-GB"/>
              <a:t>Click to edit Master title style</a:t>
            </a:r>
            <a:endParaRPr lang="en-AT"/>
          </a:p>
        </p:txBody>
      </p:sp>
    </p:spTree>
    <p:extLst>
      <p:ext uri="{BB962C8B-B14F-4D97-AF65-F5344CB8AC3E}">
        <p14:creationId xmlns:p14="http://schemas.microsoft.com/office/powerpoint/2010/main" val="418309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00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C1CF-3DB8-A2E4-F603-0CE62BC0DD74}"/>
              </a:ext>
            </a:extLst>
          </p:cNvPr>
          <p:cNvSpPr>
            <a:spLocks noGrp="1"/>
          </p:cNvSpPr>
          <p:nvPr>
            <p:ph type="title"/>
          </p:nvPr>
        </p:nvSpPr>
        <p:spPr>
          <a:xfrm>
            <a:off x="2771775" y="2682875"/>
            <a:ext cx="12976225" cy="9386888"/>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BF4CC54B-3C4E-F716-32BC-D29207A6DA35}"/>
              </a:ext>
            </a:extLst>
          </p:cNvPr>
          <p:cNvSpPr>
            <a:spLocks noGrp="1"/>
          </p:cNvSpPr>
          <p:nvPr>
            <p:ph idx="1"/>
          </p:nvPr>
        </p:nvSpPr>
        <p:spPr>
          <a:xfrm>
            <a:off x="17105313" y="5792788"/>
            <a:ext cx="20367625" cy="285924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BF379F31-CB04-B527-2ABB-66FAC2CC8CEA}"/>
              </a:ext>
            </a:extLst>
          </p:cNvPr>
          <p:cNvSpPr>
            <a:spLocks noGrp="1"/>
          </p:cNvSpPr>
          <p:nvPr>
            <p:ph type="body" sz="half" idx="2"/>
          </p:nvPr>
        </p:nvSpPr>
        <p:spPr>
          <a:xfrm>
            <a:off x="2771775" y="12069763"/>
            <a:ext cx="12976225" cy="22361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1504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BE5A-4A94-0D34-FEA7-2145F27BE07E}"/>
              </a:ext>
            </a:extLst>
          </p:cNvPr>
          <p:cNvSpPr>
            <a:spLocks noGrp="1"/>
          </p:cNvSpPr>
          <p:nvPr>
            <p:ph type="title"/>
          </p:nvPr>
        </p:nvSpPr>
        <p:spPr>
          <a:xfrm>
            <a:off x="2771775" y="2682875"/>
            <a:ext cx="12976225" cy="9386888"/>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FE9F9765-FEC7-1230-F32E-AD22078C3508}"/>
              </a:ext>
            </a:extLst>
          </p:cNvPr>
          <p:cNvSpPr>
            <a:spLocks noGrp="1"/>
          </p:cNvSpPr>
          <p:nvPr>
            <p:ph type="pic" idx="1"/>
          </p:nvPr>
        </p:nvSpPr>
        <p:spPr>
          <a:xfrm>
            <a:off x="17105313" y="5792788"/>
            <a:ext cx="20367625" cy="285924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CFFB8876-D0D9-689F-7D31-46CE23471789}"/>
              </a:ext>
            </a:extLst>
          </p:cNvPr>
          <p:cNvSpPr>
            <a:spLocks noGrp="1"/>
          </p:cNvSpPr>
          <p:nvPr>
            <p:ph type="body" sz="half" idx="2"/>
          </p:nvPr>
        </p:nvSpPr>
        <p:spPr>
          <a:xfrm>
            <a:off x="2771775" y="12069763"/>
            <a:ext cx="12976225" cy="22361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6593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F9E"/>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FE30F52E-14AD-02D7-E6F6-D5150AC6927E}"/>
              </a:ext>
            </a:extLst>
          </p:cNvPr>
          <p:cNvSpPr>
            <a:spLocks noChangeArrowheads="1"/>
          </p:cNvSpPr>
          <p:nvPr userDrawn="1"/>
        </p:nvSpPr>
        <p:spPr bwMode="auto">
          <a:xfrm>
            <a:off x="0" y="5483225"/>
            <a:ext cx="8410575" cy="3473608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9070" tIns="209535" rIns="419070" bIns="419070"/>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pPr algn="ctr"/>
            <a:endParaRPr lang="en-AT" altLang="en-AT" sz="4400">
              <a:latin typeface="Impact" panose="020B0806030902050204" pitchFamily="34" charset="0"/>
            </a:endParaRPr>
          </a:p>
        </p:txBody>
      </p:sp>
      <p:sp>
        <p:nvSpPr>
          <p:cNvPr id="1032" name="Rectangle 8">
            <a:extLst>
              <a:ext uri="{FF2B5EF4-FFF2-40B4-BE49-F238E27FC236}">
                <a16:creationId xmlns:a16="http://schemas.microsoft.com/office/drawing/2014/main" id="{31A860F8-A682-3805-F9AB-45D6AF3A2CBA}"/>
              </a:ext>
            </a:extLst>
          </p:cNvPr>
          <p:cNvSpPr>
            <a:spLocks noChangeArrowheads="1"/>
          </p:cNvSpPr>
          <p:nvPr userDrawn="1"/>
        </p:nvSpPr>
        <p:spPr bwMode="auto">
          <a:xfrm>
            <a:off x="8408988" y="0"/>
            <a:ext cx="31810325" cy="54848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AT"/>
          </a:p>
        </p:txBody>
      </p:sp>
      <p:sp>
        <p:nvSpPr>
          <p:cNvPr id="1033" name="Rectangle 9">
            <a:extLst>
              <a:ext uri="{FF2B5EF4-FFF2-40B4-BE49-F238E27FC236}">
                <a16:creationId xmlns:a16="http://schemas.microsoft.com/office/drawing/2014/main" id="{D5C3DC56-1995-3769-B0CD-422524041A12}"/>
              </a:ext>
            </a:extLst>
          </p:cNvPr>
          <p:cNvSpPr>
            <a:spLocks noChangeArrowheads="1"/>
          </p:cNvSpPr>
          <p:nvPr userDrawn="1"/>
        </p:nvSpPr>
        <p:spPr bwMode="auto">
          <a:xfrm>
            <a:off x="8408988" y="5483225"/>
            <a:ext cx="31810325" cy="347360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AT"/>
          </a:p>
        </p:txBody>
      </p:sp>
      <p:sp>
        <p:nvSpPr>
          <p:cNvPr id="1035" name="Line 11">
            <a:extLst>
              <a:ext uri="{FF2B5EF4-FFF2-40B4-BE49-F238E27FC236}">
                <a16:creationId xmlns:a16="http://schemas.microsoft.com/office/drawing/2014/main" id="{2DC41121-C041-6611-6E3A-F506C2A707FD}"/>
              </a:ext>
            </a:extLst>
          </p:cNvPr>
          <p:cNvSpPr>
            <a:spLocks noChangeShapeType="1"/>
          </p:cNvSpPr>
          <p:nvPr userDrawn="1"/>
        </p:nvSpPr>
        <p:spPr bwMode="auto">
          <a:xfrm>
            <a:off x="8408988" y="0"/>
            <a:ext cx="0" cy="40233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T"/>
          </a:p>
        </p:txBody>
      </p:sp>
      <p:sp>
        <p:nvSpPr>
          <p:cNvPr id="1036" name="Line 12">
            <a:extLst>
              <a:ext uri="{FF2B5EF4-FFF2-40B4-BE49-F238E27FC236}">
                <a16:creationId xmlns:a16="http://schemas.microsoft.com/office/drawing/2014/main" id="{496E81E5-CA55-782D-CD9B-3F1C82FA2F77}"/>
              </a:ext>
            </a:extLst>
          </p:cNvPr>
          <p:cNvSpPr>
            <a:spLocks noChangeShapeType="1"/>
          </p:cNvSpPr>
          <p:nvPr userDrawn="1"/>
        </p:nvSpPr>
        <p:spPr bwMode="auto">
          <a:xfrm>
            <a:off x="0" y="5483225"/>
            <a:ext cx="402209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T"/>
          </a:p>
        </p:txBody>
      </p:sp>
      <p:pic>
        <p:nvPicPr>
          <p:cNvPr id="1039" name="Picture 15">
            <a:extLst>
              <a:ext uri="{FF2B5EF4-FFF2-40B4-BE49-F238E27FC236}">
                <a16:creationId xmlns:a16="http://schemas.microsoft.com/office/drawing/2014/main" id="{C1C517CE-5D62-3EDD-5ADA-C5E48D74062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4275" y="39700200"/>
            <a:ext cx="3502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22725" rtl="0" fontAlgn="base">
        <a:spcBef>
          <a:spcPct val="0"/>
        </a:spcBef>
        <a:spcAft>
          <a:spcPct val="0"/>
        </a:spcAft>
        <a:defRPr sz="19300" kern="1200">
          <a:solidFill>
            <a:schemeClr val="tx2"/>
          </a:solidFill>
          <a:latin typeface="+mj-lt"/>
          <a:ea typeface="+mj-ea"/>
          <a:cs typeface="+mj-cs"/>
        </a:defRPr>
      </a:lvl1pPr>
      <a:lvl2pPr algn="ctr" defTabSz="4022725" rtl="0" fontAlgn="base">
        <a:spcBef>
          <a:spcPct val="0"/>
        </a:spcBef>
        <a:spcAft>
          <a:spcPct val="0"/>
        </a:spcAft>
        <a:defRPr sz="19300">
          <a:solidFill>
            <a:schemeClr val="tx2"/>
          </a:solidFill>
          <a:latin typeface="Arial" panose="020B0604020202020204" pitchFamily="34" charset="0"/>
        </a:defRPr>
      </a:lvl2pPr>
      <a:lvl3pPr algn="ctr" defTabSz="4022725" rtl="0" fontAlgn="base">
        <a:spcBef>
          <a:spcPct val="0"/>
        </a:spcBef>
        <a:spcAft>
          <a:spcPct val="0"/>
        </a:spcAft>
        <a:defRPr sz="19300">
          <a:solidFill>
            <a:schemeClr val="tx2"/>
          </a:solidFill>
          <a:latin typeface="Arial" panose="020B0604020202020204" pitchFamily="34" charset="0"/>
        </a:defRPr>
      </a:lvl3pPr>
      <a:lvl4pPr algn="ctr" defTabSz="4022725" rtl="0" fontAlgn="base">
        <a:spcBef>
          <a:spcPct val="0"/>
        </a:spcBef>
        <a:spcAft>
          <a:spcPct val="0"/>
        </a:spcAft>
        <a:defRPr sz="19300">
          <a:solidFill>
            <a:schemeClr val="tx2"/>
          </a:solidFill>
          <a:latin typeface="Arial" panose="020B0604020202020204" pitchFamily="34" charset="0"/>
        </a:defRPr>
      </a:lvl4pPr>
      <a:lvl5pPr algn="ctr" defTabSz="4022725" rtl="0" fontAlgn="base">
        <a:spcBef>
          <a:spcPct val="0"/>
        </a:spcBef>
        <a:spcAft>
          <a:spcPct val="0"/>
        </a:spcAft>
        <a:defRPr sz="19300">
          <a:solidFill>
            <a:schemeClr val="tx2"/>
          </a:solidFill>
          <a:latin typeface="Arial" panose="020B0604020202020204" pitchFamily="34" charset="0"/>
        </a:defRPr>
      </a:lvl5pPr>
      <a:lvl6pPr marL="457200" algn="ctr" defTabSz="4022725" rtl="0" fontAlgn="base">
        <a:spcBef>
          <a:spcPct val="0"/>
        </a:spcBef>
        <a:spcAft>
          <a:spcPct val="0"/>
        </a:spcAft>
        <a:defRPr sz="19300">
          <a:solidFill>
            <a:schemeClr val="tx2"/>
          </a:solidFill>
          <a:latin typeface="Arial" panose="020B0604020202020204" pitchFamily="34" charset="0"/>
        </a:defRPr>
      </a:lvl6pPr>
      <a:lvl7pPr marL="914400" algn="ctr" defTabSz="4022725" rtl="0" fontAlgn="base">
        <a:spcBef>
          <a:spcPct val="0"/>
        </a:spcBef>
        <a:spcAft>
          <a:spcPct val="0"/>
        </a:spcAft>
        <a:defRPr sz="19300">
          <a:solidFill>
            <a:schemeClr val="tx2"/>
          </a:solidFill>
          <a:latin typeface="Arial" panose="020B0604020202020204" pitchFamily="34" charset="0"/>
        </a:defRPr>
      </a:lvl7pPr>
      <a:lvl8pPr marL="1371600" algn="ctr" defTabSz="4022725" rtl="0" fontAlgn="base">
        <a:spcBef>
          <a:spcPct val="0"/>
        </a:spcBef>
        <a:spcAft>
          <a:spcPct val="0"/>
        </a:spcAft>
        <a:defRPr sz="19300">
          <a:solidFill>
            <a:schemeClr val="tx2"/>
          </a:solidFill>
          <a:latin typeface="Arial" panose="020B0604020202020204" pitchFamily="34" charset="0"/>
        </a:defRPr>
      </a:lvl8pPr>
      <a:lvl9pPr marL="1828800" algn="ctr" defTabSz="4022725" rtl="0" fontAlgn="base">
        <a:spcBef>
          <a:spcPct val="0"/>
        </a:spcBef>
        <a:spcAft>
          <a:spcPct val="0"/>
        </a:spcAft>
        <a:defRPr sz="19300">
          <a:solidFill>
            <a:schemeClr val="tx2"/>
          </a:solidFill>
          <a:latin typeface="Arial" panose="020B0604020202020204" pitchFamily="34" charset="0"/>
        </a:defRPr>
      </a:lvl9pPr>
    </p:titleStyle>
    <p:bodyStyle>
      <a:lvl1pPr marL="1509713" indent="-1509713" algn="l" defTabSz="4022725" rtl="0" fontAlgn="base">
        <a:spcBef>
          <a:spcPct val="20000"/>
        </a:spcBef>
        <a:spcAft>
          <a:spcPct val="0"/>
        </a:spcAft>
        <a:buChar char="•"/>
        <a:defRPr sz="14100" kern="1200">
          <a:solidFill>
            <a:schemeClr val="tx1"/>
          </a:solidFill>
          <a:latin typeface="+mn-lt"/>
          <a:ea typeface="+mn-ea"/>
          <a:cs typeface="+mn-cs"/>
        </a:defRPr>
      </a:lvl1pPr>
      <a:lvl2pPr marL="3268663" indent="-1257300" algn="l" defTabSz="4022725" rtl="0" fontAlgn="base">
        <a:spcBef>
          <a:spcPct val="20000"/>
        </a:spcBef>
        <a:spcAft>
          <a:spcPct val="0"/>
        </a:spcAft>
        <a:buChar char="–"/>
        <a:defRPr sz="12300" kern="1200">
          <a:solidFill>
            <a:schemeClr val="tx1"/>
          </a:solidFill>
          <a:latin typeface="+mn-lt"/>
          <a:ea typeface="+mn-ea"/>
          <a:cs typeface="+mn-cs"/>
        </a:defRPr>
      </a:lvl2pPr>
      <a:lvl3pPr marL="5029200" indent="-1006475" algn="l" defTabSz="4022725" rtl="0" fontAlgn="base">
        <a:spcBef>
          <a:spcPct val="20000"/>
        </a:spcBef>
        <a:spcAft>
          <a:spcPct val="0"/>
        </a:spcAft>
        <a:buChar char="•"/>
        <a:defRPr sz="10500" kern="1200">
          <a:solidFill>
            <a:schemeClr val="tx1"/>
          </a:solidFill>
          <a:latin typeface="+mn-lt"/>
          <a:ea typeface="+mn-ea"/>
          <a:cs typeface="+mn-cs"/>
        </a:defRPr>
      </a:lvl3pPr>
      <a:lvl4pPr marL="7040563" indent="-1006475" algn="l" defTabSz="4022725" rtl="0" fontAlgn="base">
        <a:spcBef>
          <a:spcPct val="20000"/>
        </a:spcBef>
        <a:spcAft>
          <a:spcPct val="0"/>
        </a:spcAft>
        <a:buChar char="–"/>
        <a:defRPr sz="8800" kern="1200">
          <a:solidFill>
            <a:schemeClr val="tx1"/>
          </a:solidFill>
          <a:latin typeface="+mn-lt"/>
          <a:ea typeface="+mn-ea"/>
          <a:cs typeface="+mn-cs"/>
        </a:defRPr>
      </a:lvl4pPr>
      <a:lvl5pPr marL="9051925" indent="-1004888" algn="l" defTabSz="4022725" rtl="0" fontAlgn="base">
        <a:spcBef>
          <a:spcPct val="20000"/>
        </a:spcBef>
        <a:spcAft>
          <a:spcPct val="0"/>
        </a:spcAft>
        <a:buChar char="»"/>
        <a:defRPr sz="8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 name="Text Box 185">
            <a:extLst>
              <a:ext uri="{FF2B5EF4-FFF2-40B4-BE49-F238E27FC236}">
                <a16:creationId xmlns:a16="http://schemas.microsoft.com/office/drawing/2014/main" id="{8EE343D2-90D8-3D88-5DFE-EDC141B709BE}"/>
              </a:ext>
            </a:extLst>
          </p:cNvPr>
          <p:cNvSpPr txBox="1">
            <a:spLocks noChangeArrowheads="1"/>
          </p:cNvSpPr>
          <p:nvPr/>
        </p:nvSpPr>
        <p:spPr bwMode="auto">
          <a:xfrm>
            <a:off x="912813" y="6867525"/>
            <a:ext cx="6581775" cy="11203067"/>
          </a:xfrm>
          <a:prstGeom prst="rect">
            <a:avLst/>
          </a:prstGeom>
          <a:solidFill>
            <a:srgbClr val="CCECFF"/>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spAutoFit/>
          </a:bodyPr>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Here you can add a text that provides an at-a-glance summary of what your organization does or what your project is about. </a:t>
            </a:r>
          </a:p>
          <a:p>
            <a:endParaRPr lang="en-US" altLang="en-AT" dirty="0"/>
          </a:p>
          <a:p>
            <a:r>
              <a:rPr lang="en-US" altLang="en-AT" dirty="0"/>
              <a:t>EXAMPLE:</a:t>
            </a:r>
          </a:p>
          <a:p>
            <a:endParaRPr lang="en-US" altLang="en-AT" dirty="0"/>
          </a:p>
          <a:p>
            <a:r>
              <a:rPr lang="en-US" altLang="en-AT" b="1" dirty="0"/>
              <a:t>Sarcoma Patient Advocacy Global Network (SPAGN) is the global network of national Sarcoma Patient Advocacy Organizations. Today, approx. 60 member groups from 5 continents gather under the umbrella of SPAGN, providing a common, international and influential patient voice for sarcoma patients around the globe.</a:t>
            </a:r>
          </a:p>
          <a:p>
            <a:endParaRPr lang="en-US" altLang="en-AT" b="1" dirty="0"/>
          </a:p>
          <a:p>
            <a:endParaRPr lang="en-US" altLang="en-AT" dirty="0"/>
          </a:p>
          <a:p>
            <a:endParaRPr lang="en-US" altLang="en-AT" dirty="0"/>
          </a:p>
        </p:txBody>
      </p:sp>
      <p:sp>
        <p:nvSpPr>
          <p:cNvPr id="2234" name="Text Box 186">
            <a:extLst>
              <a:ext uri="{FF2B5EF4-FFF2-40B4-BE49-F238E27FC236}">
                <a16:creationId xmlns:a16="http://schemas.microsoft.com/office/drawing/2014/main" id="{F5E25D7E-9AAF-384C-B01B-300D2CBC695C}"/>
              </a:ext>
            </a:extLst>
          </p:cNvPr>
          <p:cNvSpPr txBox="1">
            <a:spLocks noChangeArrowheads="1"/>
          </p:cNvSpPr>
          <p:nvPr/>
        </p:nvSpPr>
        <p:spPr bwMode="auto">
          <a:xfrm>
            <a:off x="8391525" y="0"/>
            <a:ext cx="31842075"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9070" tIns="838139" rIns="419070" bIns="419070"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pPr algn="ctr"/>
            <a:r>
              <a:rPr lang="en-US" altLang="en-AT" sz="8000" dirty="0">
                <a:latin typeface="Impact" panose="020B0806030902050204" pitchFamily="34" charset="0"/>
              </a:rPr>
              <a:t>WHAT WE DO AND HOW WE DO IT:</a:t>
            </a:r>
          </a:p>
          <a:p>
            <a:pPr algn="ctr"/>
            <a:r>
              <a:rPr lang="en-US" altLang="en-AT" sz="8000" dirty="0">
                <a:latin typeface="Impact" panose="020B0806030902050204" pitchFamily="34" charset="0"/>
              </a:rPr>
              <a:t>INTRODUCE YOUR ORGANIZATION OR PROJECT HERE</a:t>
            </a:r>
          </a:p>
        </p:txBody>
      </p:sp>
      <p:sp>
        <p:nvSpPr>
          <p:cNvPr id="2235" name="Text Box 187">
            <a:extLst>
              <a:ext uri="{FF2B5EF4-FFF2-40B4-BE49-F238E27FC236}">
                <a16:creationId xmlns:a16="http://schemas.microsoft.com/office/drawing/2014/main" id="{C6518079-B7F0-24D3-E971-643D8912865E}"/>
              </a:ext>
            </a:extLst>
          </p:cNvPr>
          <p:cNvSpPr txBox="1">
            <a:spLocks noChangeArrowheads="1"/>
          </p:cNvSpPr>
          <p:nvPr/>
        </p:nvSpPr>
        <p:spPr bwMode="auto">
          <a:xfrm>
            <a:off x="8378825" y="2863850"/>
            <a:ext cx="318420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9070" tIns="419070" rIns="419070" bIns="419070"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pPr algn="ctr"/>
            <a:r>
              <a:rPr lang="en-US" altLang="en-AT" sz="4800"/>
              <a:t>John Smith, Jane Doe, </a:t>
            </a:r>
            <a:r>
              <a:rPr lang="en-US" altLang="en-AT" sz="4800" dirty="0"/>
              <a:t>Mary Jones</a:t>
            </a:r>
            <a:endParaRPr lang="en-US" altLang="en-AT" sz="4800" baseline="30000" dirty="0"/>
          </a:p>
          <a:p>
            <a:pPr algn="ctr"/>
            <a:r>
              <a:rPr lang="en-US" altLang="en-AT" sz="4800" baseline="30000" dirty="0"/>
              <a:t>Name of Organization</a:t>
            </a:r>
            <a:endParaRPr lang="en-US" altLang="en-AT" sz="4800" dirty="0"/>
          </a:p>
        </p:txBody>
      </p:sp>
      <p:sp>
        <p:nvSpPr>
          <p:cNvPr id="2237" name="Text Box 189">
            <a:extLst>
              <a:ext uri="{FF2B5EF4-FFF2-40B4-BE49-F238E27FC236}">
                <a16:creationId xmlns:a16="http://schemas.microsoft.com/office/drawing/2014/main" id="{79D9021F-177B-65D7-4EA6-71F23B8626DA}"/>
              </a:ext>
            </a:extLst>
          </p:cNvPr>
          <p:cNvSpPr txBox="1">
            <a:spLocks noChangeArrowheads="1"/>
          </p:cNvSpPr>
          <p:nvPr/>
        </p:nvSpPr>
        <p:spPr bwMode="auto">
          <a:xfrm>
            <a:off x="19378613" y="6864350"/>
            <a:ext cx="9872662" cy="8067675"/>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Click here to insert your text. Type it in or copy and paste from your Word document or other source. </a:t>
            </a:r>
          </a:p>
          <a:p>
            <a:endParaRPr lang="en-US" altLang="en-AT" dirty="0"/>
          </a:p>
          <a:p>
            <a:endParaRPr lang="en-US" altLang="en-AT" dirty="0"/>
          </a:p>
          <a:p>
            <a:r>
              <a:rPr lang="en-US" altLang="en-AT" b="1" dirty="0">
                <a:solidFill>
                  <a:srgbClr val="CC0000"/>
                </a:solidFill>
              </a:rPr>
              <a:t>The various elements and text boxes included in this template are examples of what we commonly see on posters of this kind. They are simply placeholders, and you should feel free to add, delete, re-arrange, re-name, or re-size as best suits your needs.</a:t>
            </a:r>
          </a:p>
          <a:p>
            <a:endParaRPr lang="en-US" altLang="en-AT" dirty="0"/>
          </a:p>
          <a:p>
            <a:r>
              <a:rPr lang="en-US" altLang="en-AT" dirty="0"/>
              <a:t>Photos, images, and illustrations make your poster more attractive and often get your points across better than words. Use boxes or other graphic elements to highlight important information or key messages.</a:t>
            </a:r>
          </a:p>
          <a:p>
            <a:endParaRPr lang="en-US" altLang="en-AT" dirty="0"/>
          </a:p>
          <a:p>
            <a:endParaRPr lang="en-US" altLang="en-AT" dirty="0"/>
          </a:p>
        </p:txBody>
      </p:sp>
      <p:sp>
        <p:nvSpPr>
          <p:cNvPr id="2238" name="Text Box 190">
            <a:extLst>
              <a:ext uri="{FF2B5EF4-FFF2-40B4-BE49-F238E27FC236}">
                <a16:creationId xmlns:a16="http://schemas.microsoft.com/office/drawing/2014/main" id="{32315592-9BFA-0149-5461-40F9CE4D0472}"/>
              </a:ext>
            </a:extLst>
          </p:cNvPr>
          <p:cNvSpPr txBox="1">
            <a:spLocks noChangeArrowheads="1"/>
          </p:cNvSpPr>
          <p:nvPr/>
        </p:nvSpPr>
        <p:spPr bwMode="auto">
          <a:xfrm>
            <a:off x="29870400" y="6851650"/>
            <a:ext cx="9140825" cy="8248412"/>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spAutoFit/>
          </a:bodyPr>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Click here to insert your text. Type it in or copy and paste from your Word document or other source. </a:t>
            </a:r>
          </a:p>
          <a:p>
            <a:endParaRPr lang="en-US" altLang="en-AT" dirty="0"/>
          </a:p>
          <a:p>
            <a:r>
              <a:rPr lang="en-US" altLang="en-AT" dirty="0"/>
              <a:t>List the benefits of your organization or your project for the community you serve. Again, bullet points are the best choice for structuring your text.</a:t>
            </a:r>
          </a:p>
          <a:p>
            <a:endParaRPr lang="en-US" altLang="en-AT" dirty="0"/>
          </a:p>
          <a:p>
            <a:r>
              <a:rPr lang="en-US" altLang="en-AT" dirty="0"/>
              <a:t>If it is possible to represent the benefits to the community as numbers or quantities, consider using a graphic representation like a table to represent those quantities.</a:t>
            </a:r>
          </a:p>
          <a:p>
            <a:endParaRPr lang="en-US" altLang="en-AT" dirty="0"/>
          </a:p>
          <a:p>
            <a:endParaRPr lang="en-US" altLang="en-AT" dirty="0"/>
          </a:p>
          <a:p>
            <a:r>
              <a:rPr lang="en-US" altLang="en-AT" b="1" dirty="0">
                <a:solidFill>
                  <a:srgbClr val="CC0000"/>
                </a:solidFill>
              </a:rPr>
              <a:t>.</a:t>
            </a:r>
          </a:p>
        </p:txBody>
      </p:sp>
      <p:sp>
        <p:nvSpPr>
          <p:cNvPr id="2239" name="Text Box 191">
            <a:extLst>
              <a:ext uri="{FF2B5EF4-FFF2-40B4-BE49-F238E27FC236}">
                <a16:creationId xmlns:a16="http://schemas.microsoft.com/office/drawing/2014/main" id="{3747B3BE-DC39-6474-D9CF-A50B1EF4F537}"/>
              </a:ext>
            </a:extLst>
          </p:cNvPr>
          <p:cNvSpPr txBox="1">
            <a:spLocks noChangeArrowheads="1"/>
          </p:cNvSpPr>
          <p:nvPr/>
        </p:nvSpPr>
        <p:spPr bwMode="auto">
          <a:xfrm>
            <a:off x="9323388" y="26060400"/>
            <a:ext cx="9140825" cy="12396788"/>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Click here to insert your text. Type it in or copy and paste from your Word document or other source. </a:t>
            </a:r>
          </a:p>
          <a:p>
            <a:endParaRPr lang="en-US" altLang="en-AT" dirty="0"/>
          </a:p>
          <a:p>
            <a:endParaRPr lang="en-US" altLang="en-AT" dirty="0"/>
          </a:p>
          <a:p>
            <a:r>
              <a:rPr lang="en-US" altLang="en-AT" dirty="0"/>
              <a:t>When writing your text, keep the following points in mind:</a:t>
            </a:r>
          </a:p>
          <a:p>
            <a:endParaRPr lang="en-US" altLang="en-AT" dirty="0"/>
          </a:p>
          <a:p>
            <a:pPr marL="457200" indent="-457200">
              <a:buFont typeface="Arial" panose="020B0604020202020204" pitchFamily="34" charset="0"/>
              <a:buChar char="•"/>
            </a:pPr>
            <a:r>
              <a:rPr lang="en-US" altLang="en-AT" dirty="0"/>
              <a:t>Use short sentences</a:t>
            </a:r>
          </a:p>
          <a:p>
            <a:pPr marL="457200" indent="-457200">
              <a:buFont typeface="Arial" panose="020B0604020202020204" pitchFamily="34" charset="0"/>
              <a:buChar char="•"/>
            </a:pPr>
            <a:r>
              <a:rPr lang="en-US" altLang="en-AT" dirty="0"/>
              <a:t>Don’t overload the viewer with too much text – less is more</a:t>
            </a:r>
          </a:p>
          <a:p>
            <a:pPr marL="457200" indent="-457200">
              <a:buFont typeface="Arial" panose="020B0604020202020204" pitchFamily="34" charset="0"/>
              <a:buChar char="•"/>
            </a:pPr>
            <a:r>
              <a:rPr lang="en-US" altLang="en-AT" dirty="0"/>
              <a:t>Use bullet points instead of blocks of text whenever possible</a:t>
            </a:r>
          </a:p>
          <a:p>
            <a:pPr marL="457200" indent="-457200">
              <a:buFont typeface="Arial" panose="020B0604020202020204" pitchFamily="34" charset="0"/>
              <a:buChar char="•"/>
            </a:pPr>
            <a:r>
              <a:rPr lang="en-US" altLang="en-AT" dirty="0"/>
              <a:t>Strive for a balance between words and images Proofread your text carefully</a:t>
            </a:r>
          </a:p>
          <a:p>
            <a:pPr marL="457200" indent="-457200">
              <a:buFont typeface="Arial" panose="020B0604020202020204" pitchFamily="34" charset="0"/>
              <a:buChar char="•"/>
            </a:pPr>
            <a:endParaRPr lang="en-US" altLang="en-AT" dirty="0"/>
          </a:p>
          <a:p>
            <a:r>
              <a:rPr lang="en-US" altLang="en-AT" dirty="0"/>
              <a:t>When writing about the implementation of a project, list and describe the milestones of your project.</a:t>
            </a:r>
          </a:p>
        </p:txBody>
      </p:sp>
      <p:sp>
        <p:nvSpPr>
          <p:cNvPr id="2240" name="Text Box 192">
            <a:extLst>
              <a:ext uri="{FF2B5EF4-FFF2-40B4-BE49-F238E27FC236}">
                <a16:creationId xmlns:a16="http://schemas.microsoft.com/office/drawing/2014/main" id="{A31DE039-4E1B-E051-7301-6A83E6166591}"/>
              </a:ext>
            </a:extLst>
          </p:cNvPr>
          <p:cNvSpPr txBox="1">
            <a:spLocks noChangeArrowheads="1"/>
          </p:cNvSpPr>
          <p:nvPr/>
        </p:nvSpPr>
        <p:spPr bwMode="auto">
          <a:xfrm>
            <a:off x="29588438" y="22997939"/>
            <a:ext cx="9140825" cy="4308872"/>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spAutoFit/>
          </a:bodyPr>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Click here to insert your text. Type it in or copy and paste from your Word document or other source. </a:t>
            </a:r>
          </a:p>
          <a:p>
            <a:endParaRPr lang="en-US" altLang="en-AT" dirty="0"/>
          </a:p>
          <a:p>
            <a:r>
              <a:rPr lang="en-US" altLang="en-AT" dirty="0"/>
              <a:t>When writing about next steps to be taken, it often makes sense to list and number these steps.</a:t>
            </a:r>
          </a:p>
          <a:p>
            <a:endParaRPr lang="en-US" altLang="en-AT" dirty="0"/>
          </a:p>
        </p:txBody>
      </p:sp>
      <p:sp>
        <p:nvSpPr>
          <p:cNvPr id="2241" name="Text Box 193">
            <a:extLst>
              <a:ext uri="{FF2B5EF4-FFF2-40B4-BE49-F238E27FC236}">
                <a16:creationId xmlns:a16="http://schemas.microsoft.com/office/drawing/2014/main" id="{03E0B27B-A45F-EA1C-81F0-FF81AD1F63E6}"/>
              </a:ext>
            </a:extLst>
          </p:cNvPr>
          <p:cNvSpPr txBox="1">
            <a:spLocks noChangeArrowheads="1"/>
          </p:cNvSpPr>
          <p:nvPr/>
        </p:nvSpPr>
        <p:spPr bwMode="auto">
          <a:xfrm>
            <a:off x="9323388" y="6864350"/>
            <a:ext cx="9140825" cy="17176750"/>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Click here to insert your text. Type it in or copy and paste from your Word document or other source. </a:t>
            </a:r>
          </a:p>
          <a:p>
            <a:endParaRPr lang="en-US" altLang="en-AT" dirty="0"/>
          </a:p>
          <a:p>
            <a:r>
              <a:rPr lang="en-US" altLang="en-AT" dirty="0"/>
              <a:t>EXAMPLE OF OBJECTIVES:</a:t>
            </a:r>
          </a:p>
          <a:p>
            <a:endParaRPr lang="en-US" altLang="en-AT" dirty="0"/>
          </a:p>
          <a:p>
            <a:r>
              <a:rPr lang="en-US" altLang="en-AT" dirty="0"/>
              <a:t>Our shared goals:</a:t>
            </a:r>
          </a:p>
          <a:p>
            <a:pPr marL="457200" indent="-457200">
              <a:buFont typeface="Arial" panose="020B0604020202020204" pitchFamily="34" charset="0"/>
              <a:buChar char="•"/>
            </a:pPr>
            <a:r>
              <a:rPr lang="en-US" altLang="en-AT" dirty="0"/>
              <a:t>To raise awareness of sarcoma</a:t>
            </a:r>
          </a:p>
          <a:p>
            <a:pPr marL="457200" indent="-457200">
              <a:buFont typeface="Arial" panose="020B0604020202020204" pitchFamily="34" charset="0"/>
              <a:buChar char="•"/>
            </a:pPr>
            <a:r>
              <a:rPr lang="en-US" altLang="en-AT" dirty="0"/>
              <a:t>To identify and advance relevant knowledge</a:t>
            </a:r>
          </a:p>
          <a:p>
            <a:pPr marL="457200" indent="-457200">
              <a:buFont typeface="Arial" panose="020B0604020202020204" pitchFamily="34" charset="0"/>
              <a:buChar char="•"/>
            </a:pPr>
            <a:r>
              <a:rPr lang="en-US" altLang="en-AT" dirty="0"/>
              <a:t>To define obstacles and challenges to improving sarcoma care</a:t>
            </a:r>
          </a:p>
          <a:p>
            <a:pPr marL="457200" indent="-457200">
              <a:buFont typeface="Arial" panose="020B0604020202020204" pitchFamily="34" charset="0"/>
              <a:buChar char="•"/>
            </a:pPr>
            <a:r>
              <a:rPr lang="en-US" altLang="en-AT" dirty="0"/>
              <a:t>To advocate for research to deliver benefits for people with sarcoma</a:t>
            </a:r>
          </a:p>
          <a:p>
            <a:pPr marL="457200" indent="-457200">
              <a:buFont typeface="Arial" panose="020B0604020202020204" pitchFamily="34" charset="0"/>
              <a:buChar char="•"/>
            </a:pPr>
            <a:r>
              <a:rPr lang="en-US" altLang="en-AT" dirty="0"/>
              <a:t>To contribute evidence-based publications available worldwide</a:t>
            </a:r>
          </a:p>
          <a:p>
            <a:endParaRPr lang="en-US" altLang="en-AT" dirty="0"/>
          </a:p>
          <a:p>
            <a:endParaRPr lang="en-US" altLang="en-AT" dirty="0"/>
          </a:p>
          <a:p>
            <a:r>
              <a:rPr lang="en-US" altLang="en-AT" dirty="0"/>
              <a:t>Click once on the dashed border to highlight then drag the bottom edge up to fit. Or change the font size to fill the box. </a:t>
            </a:r>
          </a:p>
          <a:p>
            <a:endParaRPr lang="en-US" altLang="en-AT" dirty="0"/>
          </a:p>
          <a:p>
            <a:r>
              <a:rPr lang="en-US" altLang="en-AT" dirty="0"/>
              <a:t>To have the box automatically re-size to your text: Double-click near the edge to open the Format tool, and select ‘Text Box’, then check “Resize AutoShape to Fit Text”.</a:t>
            </a:r>
          </a:p>
          <a:p>
            <a:endParaRPr lang="en-US" altLang="en-AT" dirty="0"/>
          </a:p>
          <a:p>
            <a:r>
              <a:rPr lang="en-US" altLang="en-AT" dirty="0"/>
              <a:t>To change the background color of this text box: Double-click near the edge to open the Format tool, select ‘Colors and Lines’, and change the fill color to whatever you like.</a:t>
            </a:r>
          </a:p>
          <a:p>
            <a:endParaRPr lang="en-US" altLang="en-AT" dirty="0"/>
          </a:p>
          <a:p>
            <a:r>
              <a:rPr lang="en-US" altLang="en-AT" dirty="0"/>
              <a:t>This text is in Arial 32pt and is easily readable up to 6 feet away on a 44” x 44” poster. Try to stay between 28pt – 40pt for best viewing.</a:t>
            </a:r>
          </a:p>
          <a:p>
            <a:endParaRPr lang="en-US" altLang="en-AT" dirty="0"/>
          </a:p>
        </p:txBody>
      </p:sp>
      <p:sp>
        <p:nvSpPr>
          <p:cNvPr id="2242" name="Text Box 194">
            <a:extLst>
              <a:ext uri="{FF2B5EF4-FFF2-40B4-BE49-F238E27FC236}">
                <a16:creationId xmlns:a16="http://schemas.microsoft.com/office/drawing/2014/main" id="{31F8078F-79F0-71BF-2FE2-C73FA192066B}"/>
              </a:ext>
            </a:extLst>
          </p:cNvPr>
          <p:cNvSpPr txBox="1">
            <a:spLocks noChangeArrowheads="1"/>
          </p:cNvSpPr>
          <p:nvPr/>
        </p:nvSpPr>
        <p:spPr bwMode="auto">
          <a:xfrm>
            <a:off x="9323388" y="5594350"/>
            <a:ext cx="9140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OBJECTIVES</a:t>
            </a:r>
          </a:p>
        </p:txBody>
      </p:sp>
      <p:sp>
        <p:nvSpPr>
          <p:cNvPr id="2243" name="Text Box 195">
            <a:extLst>
              <a:ext uri="{FF2B5EF4-FFF2-40B4-BE49-F238E27FC236}">
                <a16:creationId xmlns:a16="http://schemas.microsoft.com/office/drawing/2014/main" id="{8439EB4B-EA79-4331-AD30-6A480CE795A4}"/>
              </a:ext>
            </a:extLst>
          </p:cNvPr>
          <p:cNvSpPr txBox="1">
            <a:spLocks noChangeArrowheads="1"/>
          </p:cNvSpPr>
          <p:nvPr/>
        </p:nvSpPr>
        <p:spPr bwMode="auto">
          <a:xfrm>
            <a:off x="9323388" y="24657050"/>
            <a:ext cx="9140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IMPLEMENTATION</a:t>
            </a:r>
          </a:p>
        </p:txBody>
      </p:sp>
      <p:sp>
        <p:nvSpPr>
          <p:cNvPr id="2244" name="Text Box 196">
            <a:extLst>
              <a:ext uri="{FF2B5EF4-FFF2-40B4-BE49-F238E27FC236}">
                <a16:creationId xmlns:a16="http://schemas.microsoft.com/office/drawing/2014/main" id="{92ED31B8-F5ED-956D-31AA-80BC83A218D4}"/>
              </a:ext>
            </a:extLst>
          </p:cNvPr>
          <p:cNvSpPr txBox="1">
            <a:spLocks noChangeArrowheads="1"/>
          </p:cNvSpPr>
          <p:nvPr/>
        </p:nvSpPr>
        <p:spPr bwMode="auto">
          <a:xfrm>
            <a:off x="29788440" y="29300869"/>
            <a:ext cx="9140825" cy="5027613"/>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lvl1pPr marL="419100" indent="-419100" defTabSz="838200">
              <a:defRPr>
                <a:solidFill>
                  <a:schemeClr val="tx1"/>
                </a:solidFill>
                <a:latin typeface="Arial" panose="020B0604020202020204" pitchFamily="34" charset="0"/>
              </a:defRPr>
            </a:lvl1pPr>
            <a:lvl2pPr marL="890588" indent="-314325" defTabSz="838200">
              <a:defRPr>
                <a:solidFill>
                  <a:schemeClr val="tx1"/>
                </a:solidFill>
                <a:latin typeface="Arial" panose="020B0604020202020204" pitchFamily="34" charset="0"/>
              </a:defRPr>
            </a:lvl2pPr>
            <a:lvl3pPr marL="1309688" indent="-314325" defTabSz="838200">
              <a:defRPr>
                <a:solidFill>
                  <a:schemeClr val="tx1"/>
                </a:solidFill>
                <a:latin typeface="Arial" panose="020B0604020202020204" pitchFamily="34" charset="0"/>
              </a:defRPr>
            </a:lvl3pPr>
            <a:lvl4pPr marL="1728788" indent="-314325" defTabSz="838200">
              <a:defRPr>
                <a:solidFill>
                  <a:schemeClr val="tx1"/>
                </a:solidFill>
                <a:latin typeface="Arial" panose="020B0604020202020204" pitchFamily="34" charset="0"/>
              </a:defRPr>
            </a:lvl4pPr>
            <a:lvl5pPr marL="2147888" indent="-314325" defTabSz="838200">
              <a:defRPr>
                <a:solidFill>
                  <a:schemeClr val="tx1"/>
                </a:solidFill>
                <a:latin typeface="Arial" panose="020B0604020202020204" pitchFamily="34" charset="0"/>
              </a:defRPr>
            </a:lvl5pPr>
            <a:lvl6pPr marL="2605088" indent="-314325" defTabSz="838200" fontAlgn="base">
              <a:spcBef>
                <a:spcPct val="0"/>
              </a:spcBef>
              <a:spcAft>
                <a:spcPct val="0"/>
              </a:spcAft>
              <a:defRPr>
                <a:solidFill>
                  <a:schemeClr val="tx1"/>
                </a:solidFill>
                <a:latin typeface="Arial" panose="020B0604020202020204" pitchFamily="34" charset="0"/>
              </a:defRPr>
            </a:lvl6pPr>
            <a:lvl7pPr marL="3062288" indent="-314325" defTabSz="838200" fontAlgn="base">
              <a:spcBef>
                <a:spcPct val="0"/>
              </a:spcBef>
              <a:spcAft>
                <a:spcPct val="0"/>
              </a:spcAft>
              <a:defRPr>
                <a:solidFill>
                  <a:schemeClr val="tx1"/>
                </a:solidFill>
                <a:latin typeface="Arial" panose="020B0604020202020204" pitchFamily="34" charset="0"/>
              </a:defRPr>
            </a:lvl7pPr>
            <a:lvl8pPr marL="3519488" indent="-314325" defTabSz="838200" fontAlgn="base">
              <a:spcBef>
                <a:spcPct val="0"/>
              </a:spcBef>
              <a:spcAft>
                <a:spcPct val="0"/>
              </a:spcAft>
              <a:defRPr>
                <a:solidFill>
                  <a:schemeClr val="tx1"/>
                </a:solidFill>
                <a:latin typeface="Arial" panose="020B0604020202020204" pitchFamily="34" charset="0"/>
              </a:defRPr>
            </a:lvl8pPr>
            <a:lvl9pPr marL="3976688" indent="-314325" defTabSz="838200" fontAlgn="base">
              <a:spcBef>
                <a:spcPct val="0"/>
              </a:spcBef>
              <a:spcAft>
                <a:spcPct val="0"/>
              </a:spcAft>
              <a:defRPr>
                <a:solidFill>
                  <a:schemeClr val="tx1"/>
                </a:solidFill>
                <a:latin typeface="Arial" panose="020B0604020202020204" pitchFamily="34" charset="0"/>
              </a:defRPr>
            </a:lvl9pPr>
          </a:lstStyle>
          <a:p>
            <a:pPr marL="0" indent="0">
              <a:spcAft>
                <a:spcPct val="50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Be sure to add </a:t>
            </a:r>
          </a:p>
          <a:p>
            <a:pPr>
              <a:spcAft>
                <a:spcPct val="50000"/>
              </a:spcAft>
              <a:buFontTx/>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Y</a:t>
            </a:r>
            <a:r>
              <a:rPr lang="en-US" kern="100" dirty="0">
                <a:effectLst/>
                <a:latin typeface="Calibri" panose="020F0502020204030204" pitchFamily="34" charset="0"/>
                <a:ea typeface="Calibri" panose="020F0502020204030204" pitchFamily="34" charset="0"/>
                <a:cs typeface="Times New Roman" panose="02020603050405020304" pitchFamily="18" charset="0"/>
              </a:rPr>
              <a:t>our website address</a:t>
            </a:r>
          </a:p>
          <a:p>
            <a:pPr>
              <a:spcAft>
                <a:spcPct val="50000"/>
              </a:spcAft>
              <a:buFontTx/>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Your email address</a:t>
            </a:r>
          </a:p>
          <a:p>
            <a:pPr>
              <a:spcAft>
                <a:spcPct val="50000"/>
              </a:spcAft>
              <a:buFontTx/>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Your social media handles</a:t>
            </a:r>
          </a:p>
          <a:p>
            <a:pPr>
              <a:spcAft>
                <a:spcPct val="50000"/>
              </a:spcAft>
              <a:buFontTx/>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QR codes</a:t>
            </a:r>
          </a:p>
          <a:p>
            <a:pPr marL="0" indent="0">
              <a:spcAft>
                <a:spcPct val="50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Don’t forget your logo!</a:t>
            </a:r>
            <a:r>
              <a:rPr lang="en-AT" dirty="0">
                <a:effectLst/>
              </a:rPr>
              <a:t> You can put it in the upper left corner of the poster, for example.</a:t>
            </a:r>
            <a:endParaRPr lang="en-US" altLang="en-AT" dirty="0"/>
          </a:p>
        </p:txBody>
      </p:sp>
      <p:sp>
        <p:nvSpPr>
          <p:cNvPr id="2245" name="Text Box 197">
            <a:extLst>
              <a:ext uri="{FF2B5EF4-FFF2-40B4-BE49-F238E27FC236}">
                <a16:creationId xmlns:a16="http://schemas.microsoft.com/office/drawing/2014/main" id="{0054A61C-2A74-ADE1-7E9A-C70C40F616C2}"/>
              </a:ext>
            </a:extLst>
          </p:cNvPr>
          <p:cNvSpPr txBox="1">
            <a:spLocks noChangeArrowheads="1"/>
          </p:cNvSpPr>
          <p:nvPr/>
        </p:nvSpPr>
        <p:spPr bwMode="auto">
          <a:xfrm>
            <a:off x="29546845" y="21740639"/>
            <a:ext cx="9140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NEXT STEPS</a:t>
            </a:r>
          </a:p>
        </p:txBody>
      </p:sp>
      <p:sp>
        <p:nvSpPr>
          <p:cNvPr id="2246" name="Text Box 198">
            <a:extLst>
              <a:ext uri="{FF2B5EF4-FFF2-40B4-BE49-F238E27FC236}">
                <a16:creationId xmlns:a16="http://schemas.microsoft.com/office/drawing/2014/main" id="{7ECC0A38-A68D-C664-91BA-71897DDBEDE7}"/>
              </a:ext>
            </a:extLst>
          </p:cNvPr>
          <p:cNvSpPr txBox="1">
            <a:spLocks noChangeArrowheads="1"/>
          </p:cNvSpPr>
          <p:nvPr/>
        </p:nvSpPr>
        <p:spPr bwMode="auto">
          <a:xfrm>
            <a:off x="30165675" y="5594350"/>
            <a:ext cx="9140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BENEFITS FOR THE COMMUNITY</a:t>
            </a:r>
          </a:p>
        </p:txBody>
      </p:sp>
      <p:sp>
        <p:nvSpPr>
          <p:cNvPr id="2247" name="Text Box 199">
            <a:extLst>
              <a:ext uri="{FF2B5EF4-FFF2-40B4-BE49-F238E27FC236}">
                <a16:creationId xmlns:a16="http://schemas.microsoft.com/office/drawing/2014/main" id="{DBE303B4-69EE-8A2B-5EDB-2A9A4CB13BCB}"/>
              </a:ext>
            </a:extLst>
          </p:cNvPr>
          <p:cNvSpPr txBox="1">
            <a:spLocks noChangeArrowheads="1"/>
          </p:cNvSpPr>
          <p:nvPr/>
        </p:nvSpPr>
        <p:spPr bwMode="auto">
          <a:xfrm>
            <a:off x="19378613" y="5594350"/>
            <a:ext cx="9872662"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ACTIVITIES</a:t>
            </a:r>
          </a:p>
        </p:txBody>
      </p:sp>
      <p:sp>
        <p:nvSpPr>
          <p:cNvPr id="2248" name="Text Box 200">
            <a:extLst>
              <a:ext uri="{FF2B5EF4-FFF2-40B4-BE49-F238E27FC236}">
                <a16:creationId xmlns:a16="http://schemas.microsoft.com/office/drawing/2014/main" id="{714EE998-F51D-1EF3-7FDD-430CA36D3DD4}"/>
              </a:ext>
            </a:extLst>
          </p:cNvPr>
          <p:cNvSpPr txBox="1">
            <a:spLocks noChangeArrowheads="1"/>
          </p:cNvSpPr>
          <p:nvPr/>
        </p:nvSpPr>
        <p:spPr bwMode="auto">
          <a:xfrm>
            <a:off x="29430216" y="27894375"/>
            <a:ext cx="9140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CONTACT INFO</a:t>
            </a:r>
          </a:p>
        </p:txBody>
      </p:sp>
      <p:graphicFrame>
        <p:nvGraphicFramePr>
          <p:cNvPr id="2249" name="Object 201">
            <a:extLst>
              <a:ext uri="{FF2B5EF4-FFF2-40B4-BE49-F238E27FC236}">
                <a16:creationId xmlns:a16="http://schemas.microsoft.com/office/drawing/2014/main" id="{0CEF8DFD-8229-5869-77E9-D8DFE8FE35CE}"/>
              </a:ext>
            </a:extLst>
          </p:cNvPr>
          <p:cNvGraphicFramePr>
            <a:graphicFrameLocks noChangeAspect="1"/>
          </p:cNvGraphicFramePr>
          <p:nvPr>
            <p:extLst>
              <p:ext uri="{D42A27DB-BD31-4B8C-83A1-F6EECF244321}">
                <p14:modId xmlns:p14="http://schemas.microsoft.com/office/powerpoint/2010/main" val="2719625215"/>
              </p:ext>
            </p:extLst>
          </p:nvPr>
        </p:nvGraphicFramePr>
        <p:xfrm>
          <a:off x="19198748" y="29151675"/>
          <a:ext cx="10056812" cy="8067675"/>
        </p:xfrm>
        <a:graphic>
          <a:graphicData uri="http://schemas.openxmlformats.org/presentationml/2006/ole">
            <mc:AlternateContent xmlns:mc="http://schemas.openxmlformats.org/markup-compatibility/2006">
              <mc:Choice xmlns:v="urn:schemas-microsoft-com:vml" Requires="v">
                <p:oleObj name="Chart" r:id="rId2" imgW="11798300" imgH="11798300" progId="MSGraph.Chart.8">
                  <p:embed followColorScheme="full"/>
                </p:oleObj>
              </mc:Choice>
              <mc:Fallback>
                <p:oleObj name="Chart" r:id="rId2" imgW="11798300" imgH="11798300" progId="MSGraph.Chart.8">
                  <p:embed followColorScheme="full"/>
                  <p:pic>
                    <p:nvPicPr>
                      <p:cNvPr id="0" name="Object 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8748" y="29151675"/>
                        <a:ext cx="10056812" cy="80676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88" name="Text Box 240">
            <a:extLst>
              <a:ext uri="{FF2B5EF4-FFF2-40B4-BE49-F238E27FC236}">
                <a16:creationId xmlns:a16="http://schemas.microsoft.com/office/drawing/2014/main" id="{E9A7DA9D-500F-05E9-B693-18EDA1DB3A04}"/>
              </a:ext>
            </a:extLst>
          </p:cNvPr>
          <p:cNvSpPr txBox="1">
            <a:spLocks noChangeArrowheads="1"/>
          </p:cNvSpPr>
          <p:nvPr/>
        </p:nvSpPr>
        <p:spPr bwMode="auto">
          <a:xfrm>
            <a:off x="22416979" y="37508747"/>
            <a:ext cx="39147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2400" b="1" dirty="0"/>
              <a:t>Chart 1.</a:t>
            </a:r>
            <a:r>
              <a:rPr lang="en-US" altLang="en-AT" sz="2400" dirty="0"/>
              <a:t> Label in 24pt Arial.</a:t>
            </a:r>
          </a:p>
        </p:txBody>
      </p:sp>
      <p:sp>
        <p:nvSpPr>
          <p:cNvPr id="2289" name="Text Box 241">
            <a:extLst>
              <a:ext uri="{FF2B5EF4-FFF2-40B4-BE49-F238E27FC236}">
                <a16:creationId xmlns:a16="http://schemas.microsoft.com/office/drawing/2014/main" id="{ED96B9C8-4269-7CBC-DB0F-0A8F7E0EDDB3}"/>
              </a:ext>
            </a:extLst>
          </p:cNvPr>
          <p:cNvSpPr txBox="1">
            <a:spLocks noChangeArrowheads="1"/>
          </p:cNvSpPr>
          <p:nvPr/>
        </p:nvSpPr>
        <p:spPr bwMode="auto">
          <a:xfrm>
            <a:off x="31814577" y="18199586"/>
            <a:ext cx="3913188"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2400" b="1" dirty="0"/>
              <a:t>Table 1.</a:t>
            </a:r>
            <a:r>
              <a:rPr lang="en-US" altLang="en-AT" sz="2400" dirty="0"/>
              <a:t> Label in 24pt Arial.</a:t>
            </a:r>
          </a:p>
        </p:txBody>
      </p:sp>
      <p:sp>
        <p:nvSpPr>
          <p:cNvPr id="2292" name="Text Box 244">
            <a:extLst>
              <a:ext uri="{FF2B5EF4-FFF2-40B4-BE49-F238E27FC236}">
                <a16:creationId xmlns:a16="http://schemas.microsoft.com/office/drawing/2014/main" id="{A13359F1-A2E8-B2B8-464B-7AA355EB3EEB}"/>
              </a:ext>
            </a:extLst>
          </p:cNvPr>
          <p:cNvSpPr txBox="1">
            <a:spLocks noChangeArrowheads="1"/>
          </p:cNvSpPr>
          <p:nvPr/>
        </p:nvSpPr>
        <p:spPr bwMode="auto">
          <a:xfrm>
            <a:off x="21828125" y="21992142"/>
            <a:ext cx="40481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pPr algn="ctr"/>
            <a:r>
              <a:rPr lang="en-US" altLang="en-AT" sz="2400" b="1" dirty="0"/>
              <a:t>Figure 1.</a:t>
            </a:r>
            <a:r>
              <a:rPr lang="en-US" altLang="en-AT" sz="2400" dirty="0"/>
              <a:t> Label in 24pt Arial.</a:t>
            </a:r>
          </a:p>
        </p:txBody>
      </p:sp>
      <p:sp>
        <p:nvSpPr>
          <p:cNvPr id="2293" name="Text Box 245">
            <a:extLst>
              <a:ext uri="{FF2B5EF4-FFF2-40B4-BE49-F238E27FC236}">
                <a16:creationId xmlns:a16="http://schemas.microsoft.com/office/drawing/2014/main" id="{7E00880D-E1D9-2AD5-8DB7-DDDF750F4B62}"/>
              </a:ext>
            </a:extLst>
          </p:cNvPr>
          <p:cNvSpPr txBox="1">
            <a:spLocks noChangeArrowheads="1"/>
          </p:cNvSpPr>
          <p:nvPr/>
        </p:nvSpPr>
        <p:spPr bwMode="auto">
          <a:xfrm>
            <a:off x="21828125" y="27894375"/>
            <a:ext cx="40481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pPr algn="ctr"/>
            <a:r>
              <a:rPr lang="en-US" altLang="en-AT" sz="2400" b="1" dirty="0"/>
              <a:t>Figure 2.</a:t>
            </a:r>
            <a:r>
              <a:rPr lang="en-US" altLang="en-AT" sz="2400" dirty="0"/>
              <a:t> Label in 24pt Arial.</a:t>
            </a:r>
          </a:p>
        </p:txBody>
      </p:sp>
      <p:sp>
        <p:nvSpPr>
          <p:cNvPr id="2294" name="Text Box 246">
            <a:extLst>
              <a:ext uri="{FF2B5EF4-FFF2-40B4-BE49-F238E27FC236}">
                <a16:creationId xmlns:a16="http://schemas.microsoft.com/office/drawing/2014/main" id="{67F55656-751F-F439-E099-A69475F68CB2}"/>
              </a:ext>
            </a:extLst>
          </p:cNvPr>
          <p:cNvSpPr txBox="1">
            <a:spLocks noChangeArrowheads="1"/>
          </p:cNvSpPr>
          <p:nvPr/>
        </p:nvSpPr>
        <p:spPr bwMode="auto">
          <a:xfrm>
            <a:off x="912813" y="5562600"/>
            <a:ext cx="65817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r>
              <a:rPr lang="en-US" altLang="en-AT" sz="4400" dirty="0">
                <a:latin typeface="Impact" panose="020B0806030902050204" pitchFamily="34" charset="0"/>
              </a:rPr>
              <a:t>SUMMARY</a:t>
            </a:r>
          </a:p>
        </p:txBody>
      </p:sp>
      <p:sp>
        <p:nvSpPr>
          <p:cNvPr id="2299" name="Text Box 251">
            <a:extLst>
              <a:ext uri="{FF2B5EF4-FFF2-40B4-BE49-F238E27FC236}">
                <a16:creationId xmlns:a16="http://schemas.microsoft.com/office/drawing/2014/main" id="{0E8F808A-8B03-89FA-BB50-5C4DD79D954B}"/>
              </a:ext>
            </a:extLst>
          </p:cNvPr>
          <p:cNvSpPr txBox="1">
            <a:spLocks noChangeArrowheads="1"/>
          </p:cNvSpPr>
          <p:nvPr/>
        </p:nvSpPr>
        <p:spPr bwMode="auto">
          <a:xfrm>
            <a:off x="1076718" y="20700937"/>
            <a:ext cx="6581775" cy="10160063"/>
          </a:xfrm>
          <a:prstGeom prst="rect">
            <a:avLst/>
          </a:prstGeom>
          <a:solidFill>
            <a:srgbClr val="CCECFF"/>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lvl1pPr defTabSz="838200">
              <a:defRPr>
                <a:solidFill>
                  <a:schemeClr val="tx1"/>
                </a:solidFill>
                <a:latin typeface="Arial" panose="020B0604020202020204" pitchFamily="34" charset="0"/>
              </a:defRPr>
            </a:lvl1pPr>
            <a:lvl2pPr marL="419100" defTabSz="838200">
              <a:defRPr>
                <a:solidFill>
                  <a:schemeClr val="tx1"/>
                </a:solidFill>
                <a:latin typeface="Arial" panose="020B0604020202020204" pitchFamily="34" charset="0"/>
              </a:defRPr>
            </a:lvl2pPr>
            <a:lvl3pPr marL="838200" defTabSz="838200">
              <a:defRPr>
                <a:solidFill>
                  <a:schemeClr val="tx1"/>
                </a:solidFill>
                <a:latin typeface="Arial" panose="020B0604020202020204" pitchFamily="34" charset="0"/>
              </a:defRPr>
            </a:lvl3pPr>
            <a:lvl4pPr marL="1257300" defTabSz="838200">
              <a:defRPr>
                <a:solidFill>
                  <a:schemeClr val="tx1"/>
                </a:solidFill>
                <a:latin typeface="Arial" panose="020B0604020202020204" pitchFamily="34" charset="0"/>
              </a:defRPr>
            </a:lvl4pPr>
            <a:lvl5pPr marL="1676400" defTabSz="838200">
              <a:defRPr>
                <a:solidFill>
                  <a:schemeClr val="tx1"/>
                </a:solidFill>
                <a:latin typeface="Arial" panose="020B0604020202020204" pitchFamily="34" charset="0"/>
              </a:defRPr>
            </a:lvl5pPr>
            <a:lvl6pPr marL="2133600" defTabSz="838200" fontAlgn="base">
              <a:spcBef>
                <a:spcPct val="0"/>
              </a:spcBef>
              <a:spcAft>
                <a:spcPct val="0"/>
              </a:spcAft>
              <a:defRPr>
                <a:solidFill>
                  <a:schemeClr val="tx1"/>
                </a:solidFill>
                <a:latin typeface="Arial" panose="020B0604020202020204" pitchFamily="34" charset="0"/>
              </a:defRPr>
            </a:lvl6pPr>
            <a:lvl7pPr marL="2590800" defTabSz="838200" fontAlgn="base">
              <a:spcBef>
                <a:spcPct val="0"/>
              </a:spcBef>
              <a:spcAft>
                <a:spcPct val="0"/>
              </a:spcAft>
              <a:defRPr>
                <a:solidFill>
                  <a:schemeClr val="tx1"/>
                </a:solidFill>
                <a:latin typeface="Arial" panose="020B0604020202020204" pitchFamily="34" charset="0"/>
              </a:defRPr>
            </a:lvl7pPr>
            <a:lvl8pPr marL="3048000" defTabSz="838200" fontAlgn="base">
              <a:spcBef>
                <a:spcPct val="0"/>
              </a:spcBef>
              <a:spcAft>
                <a:spcPct val="0"/>
              </a:spcAft>
              <a:defRPr>
                <a:solidFill>
                  <a:schemeClr val="tx1"/>
                </a:solidFill>
                <a:latin typeface="Arial" panose="020B0604020202020204" pitchFamily="34" charset="0"/>
              </a:defRPr>
            </a:lvl8pPr>
            <a:lvl9pPr marL="3505200" defTabSz="838200" fontAlgn="base">
              <a:spcBef>
                <a:spcPct val="0"/>
              </a:spcBef>
              <a:spcAft>
                <a:spcPct val="0"/>
              </a:spcAft>
              <a:defRPr>
                <a:solidFill>
                  <a:schemeClr val="tx1"/>
                </a:solidFill>
                <a:latin typeface="Arial" panose="020B0604020202020204" pitchFamily="34" charset="0"/>
              </a:defRPr>
            </a:lvl9pPr>
          </a:lstStyle>
          <a:p>
            <a:r>
              <a:rPr lang="en-US" altLang="en-AT" dirty="0"/>
              <a:t>Here you can feature a special quote, fact, or image about your project or organization:</a:t>
            </a:r>
          </a:p>
          <a:p>
            <a:endParaRPr lang="en-US" altLang="en-AT" sz="4000" dirty="0"/>
          </a:p>
          <a:p>
            <a:r>
              <a:rPr lang="en-US" altLang="en-AT" sz="4000" b="1" dirty="0">
                <a:latin typeface="Garamond" panose="02020404030301010803" pitchFamily="18" charset="0"/>
                <a:cs typeface="Baguet Script" panose="020F0502020204030204" pitchFamily="34" charset="0"/>
              </a:rPr>
              <a:t>“SPAGN is working to improve the treatment and care of sarcoma patients through information and support, and by increasing the visibility of sarcoma with policymakers and the public.” </a:t>
            </a:r>
          </a:p>
          <a:p>
            <a:endParaRPr lang="en-US" altLang="en-AT" sz="4000" b="1" dirty="0">
              <a:latin typeface="Garamond" panose="02020404030301010803" pitchFamily="18" charset="0"/>
              <a:cs typeface="Baguet Script" panose="020F0502020204030204" pitchFamily="34" charset="0"/>
            </a:endParaRPr>
          </a:p>
          <a:p>
            <a:r>
              <a:rPr lang="en-US" altLang="en-AT" sz="4000" b="1" dirty="0">
                <a:latin typeface="Garamond" panose="02020404030301010803" pitchFamily="18" charset="0"/>
                <a:cs typeface="Baguet Script" panose="020F0502020204030204" pitchFamily="34" charset="0"/>
              </a:rPr>
              <a:t>-- Kathrin Schuster, Executive Director of SPAGN</a:t>
            </a:r>
          </a:p>
          <a:p>
            <a:endParaRPr lang="en-US" altLang="en-AT" sz="4000" b="1" dirty="0">
              <a:latin typeface="Garamond" panose="02020404030301010803" pitchFamily="18" charset="0"/>
              <a:cs typeface="Baguet Script" panose="020F0502020204030204" pitchFamily="34" charset="0"/>
            </a:endParaRPr>
          </a:p>
          <a:p>
            <a:endParaRPr lang="en-US" altLang="en-AT" sz="4000" b="1" dirty="0">
              <a:latin typeface="Garamond" panose="02020404030301010803" pitchFamily="18" charset="0"/>
              <a:cs typeface="Baguet Script" panose="020F0502020204030204" pitchFamily="34" charset="0"/>
            </a:endParaRPr>
          </a:p>
          <a:p>
            <a:endParaRPr lang="en-US" altLang="en-AT" sz="4000" b="1" dirty="0">
              <a:latin typeface="Garamond" panose="02020404030301010803" pitchFamily="18" charset="0"/>
              <a:cs typeface="Baguet Script" panose="020F0502020204030204" pitchFamily="34" charset="0"/>
            </a:endParaRPr>
          </a:p>
        </p:txBody>
      </p:sp>
      <p:sp>
        <p:nvSpPr>
          <p:cNvPr id="2302" name="Rectangle 254">
            <a:extLst>
              <a:ext uri="{FF2B5EF4-FFF2-40B4-BE49-F238E27FC236}">
                <a16:creationId xmlns:a16="http://schemas.microsoft.com/office/drawing/2014/main" id="{743F0E02-0551-16F0-9874-1FD4BF25E916}"/>
              </a:ext>
            </a:extLst>
          </p:cNvPr>
          <p:cNvSpPr>
            <a:spLocks noChangeAspect="1" noChangeArrowheads="1"/>
          </p:cNvSpPr>
          <p:nvPr/>
        </p:nvSpPr>
        <p:spPr bwMode="auto">
          <a:xfrm>
            <a:off x="2178050" y="1339850"/>
            <a:ext cx="4022725" cy="3019425"/>
          </a:xfrm>
          <a:prstGeom prst="rect">
            <a:avLst/>
          </a:prstGeom>
          <a:blipFill dpi="0" rotWithShape="1">
            <a:blip r:embed="rId4">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nchor="ctr"/>
          <a:lstStyle>
            <a:lvl1pPr defTabSz="4022725">
              <a:defRPr>
                <a:solidFill>
                  <a:schemeClr val="tx1"/>
                </a:solidFill>
                <a:latin typeface="Arial" panose="020B0604020202020204" pitchFamily="34" charset="0"/>
              </a:defRPr>
            </a:lvl1pPr>
            <a:lvl2pPr marL="419100" defTabSz="4022725">
              <a:defRPr>
                <a:solidFill>
                  <a:schemeClr val="tx1"/>
                </a:solidFill>
                <a:latin typeface="Arial" panose="020B0604020202020204" pitchFamily="34" charset="0"/>
              </a:defRPr>
            </a:lvl2pPr>
            <a:lvl3pPr marL="838200" defTabSz="4022725">
              <a:defRPr>
                <a:solidFill>
                  <a:schemeClr val="tx1"/>
                </a:solidFill>
                <a:latin typeface="Arial" panose="020B0604020202020204" pitchFamily="34" charset="0"/>
              </a:defRPr>
            </a:lvl3pPr>
            <a:lvl4pPr marL="1257300" defTabSz="4022725">
              <a:defRPr>
                <a:solidFill>
                  <a:schemeClr val="tx1"/>
                </a:solidFill>
                <a:latin typeface="Arial" panose="020B0604020202020204" pitchFamily="34" charset="0"/>
              </a:defRPr>
            </a:lvl4pPr>
            <a:lvl5pPr marL="1676400" defTabSz="4022725">
              <a:defRPr>
                <a:solidFill>
                  <a:schemeClr val="tx1"/>
                </a:solidFill>
                <a:latin typeface="Arial" panose="020B0604020202020204" pitchFamily="34" charset="0"/>
              </a:defRPr>
            </a:lvl5pPr>
            <a:lvl6pPr marL="2133600" defTabSz="4022725" fontAlgn="base">
              <a:spcBef>
                <a:spcPct val="0"/>
              </a:spcBef>
              <a:spcAft>
                <a:spcPct val="0"/>
              </a:spcAft>
              <a:defRPr>
                <a:solidFill>
                  <a:schemeClr val="tx1"/>
                </a:solidFill>
                <a:latin typeface="Arial" panose="020B0604020202020204" pitchFamily="34" charset="0"/>
              </a:defRPr>
            </a:lvl6pPr>
            <a:lvl7pPr marL="2590800" defTabSz="4022725" fontAlgn="base">
              <a:spcBef>
                <a:spcPct val="0"/>
              </a:spcBef>
              <a:spcAft>
                <a:spcPct val="0"/>
              </a:spcAft>
              <a:defRPr>
                <a:solidFill>
                  <a:schemeClr val="tx1"/>
                </a:solidFill>
                <a:latin typeface="Arial" panose="020B0604020202020204" pitchFamily="34" charset="0"/>
              </a:defRPr>
            </a:lvl7pPr>
            <a:lvl8pPr marL="3048000" defTabSz="4022725" fontAlgn="base">
              <a:spcBef>
                <a:spcPct val="0"/>
              </a:spcBef>
              <a:spcAft>
                <a:spcPct val="0"/>
              </a:spcAft>
              <a:defRPr>
                <a:solidFill>
                  <a:schemeClr val="tx1"/>
                </a:solidFill>
                <a:latin typeface="Arial" panose="020B0604020202020204" pitchFamily="34" charset="0"/>
              </a:defRPr>
            </a:lvl8pPr>
            <a:lvl9pPr marL="3505200" defTabSz="4022725" fontAlgn="base">
              <a:spcBef>
                <a:spcPct val="0"/>
              </a:spcBef>
              <a:spcAft>
                <a:spcPct val="0"/>
              </a:spcAft>
              <a:defRPr>
                <a:solidFill>
                  <a:schemeClr val="tx1"/>
                </a:solidFill>
                <a:latin typeface="Arial" panose="020B0604020202020204" pitchFamily="34" charset="0"/>
              </a:defRPr>
            </a:lvl9pPr>
          </a:lstStyle>
          <a:p>
            <a:pPr algn="ctr"/>
            <a:r>
              <a:rPr lang="en-US" altLang="en-AT" sz="2800" b="1" dirty="0"/>
              <a:t>REPLACE THIS BOX WITH YOUR ORGANIZATION’S</a:t>
            </a:r>
          </a:p>
          <a:p>
            <a:pPr algn="ctr"/>
            <a:r>
              <a:rPr lang="en-US" altLang="en-AT" sz="2800" b="1" dirty="0"/>
              <a:t>HIGH RESOLUTION LOGO</a:t>
            </a:r>
          </a:p>
        </p:txBody>
      </p:sp>
      <p:sp>
        <p:nvSpPr>
          <p:cNvPr id="2" name="TextBox 1">
            <a:extLst>
              <a:ext uri="{FF2B5EF4-FFF2-40B4-BE49-F238E27FC236}">
                <a16:creationId xmlns:a16="http://schemas.microsoft.com/office/drawing/2014/main" id="{C74FA213-5A56-48F0-9A8F-653F0AFABBE7}"/>
              </a:ext>
            </a:extLst>
          </p:cNvPr>
          <p:cNvSpPr txBox="1"/>
          <p:nvPr/>
        </p:nvSpPr>
        <p:spPr>
          <a:xfrm>
            <a:off x="834542" y="18809388"/>
            <a:ext cx="6269729" cy="1446550"/>
          </a:xfrm>
          <a:prstGeom prst="rect">
            <a:avLst/>
          </a:prstGeom>
          <a:noFill/>
        </p:spPr>
        <p:txBody>
          <a:bodyPr wrap="square" rtlCol="0">
            <a:spAutoFit/>
          </a:bodyPr>
          <a:lstStyle/>
          <a:p>
            <a:pPr algn="ctr"/>
            <a:r>
              <a:rPr lang="en-AT" sz="4400" dirty="0">
                <a:latin typeface="Impact" panose="020B0806030902050204" pitchFamily="34" charset="0"/>
              </a:rPr>
              <a:t>HIGHLIGHT IMPORTANT INFORMATION HERE</a:t>
            </a:r>
          </a:p>
        </p:txBody>
      </p:sp>
      <p:pic>
        <p:nvPicPr>
          <p:cNvPr id="6" name="Picture 5" descr="A group of people in a room&#10;&#10;Description automatically generated">
            <a:extLst>
              <a:ext uri="{FF2B5EF4-FFF2-40B4-BE49-F238E27FC236}">
                <a16:creationId xmlns:a16="http://schemas.microsoft.com/office/drawing/2014/main" id="{8B5F5BF2-DA6D-48CE-518B-0034540D4DBC}"/>
              </a:ext>
            </a:extLst>
          </p:cNvPr>
          <p:cNvPicPr>
            <a:picLocks noChangeAspect="1"/>
          </p:cNvPicPr>
          <p:nvPr/>
        </p:nvPicPr>
        <p:blipFill>
          <a:blip r:embed="rId5"/>
          <a:stretch>
            <a:fillRect/>
          </a:stretch>
        </p:blipFill>
        <p:spPr>
          <a:xfrm>
            <a:off x="29788442" y="15701427"/>
            <a:ext cx="8679858" cy="5784310"/>
          </a:xfrm>
          <a:prstGeom prst="rect">
            <a:avLst/>
          </a:prstGeom>
        </p:spPr>
      </p:pic>
      <p:pic>
        <p:nvPicPr>
          <p:cNvPr id="8" name="Picture 7" descr="A group of people holding certificates&#10;&#10;Description automatically generated">
            <a:extLst>
              <a:ext uri="{FF2B5EF4-FFF2-40B4-BE49-F238E27FC236}">
                <a16:creationId xmlns:a16="http://schemas.microsoft.com/office/drawing/2014/main" id="{0C44B467-3A28-0887-0702-87618E6202C4}"/>
              </a:ext>
            </a:extLst>
          </p:cNvPr>
          <p:cNvPicPr>
            <a:picLocks noChangeAspect="1"/>
          </p:cNvPicPr>
          <p:nvPr/>
        </p:nvPicPr>
        <p:blipFill>
          <a:blip r:embed="rId6"/>
          <a:stretch>
            <a:fillRect/>
          </a:stretch>
        </p:blipFill>
        <p:spPr>
          <a:xfrm>
            <a:off x="19436556" y="15849762"/>
            <a:ext cx="9752011" cy="5504619"/>
          </a:xfrm>
          <a:prstGeom prst="rect">
            <a:avLst/>
          </a:prstGeom>
        </p:spPr>
      </p:pic>
      <p:pic>
        <p:nvPicPr>
          <p:cNvPr id="10" name="Picture 9" descr="A group of people clapping in a room&#10;&#10;Description automatically generated">
            <a:extLst>
              <a:ext uri="{FF2B5EF4-FFF2-40B4-BE49-F238E27FC236}">
                <a16:creationId xmlns:a16="http://schemas.microsoft.com/office/drawing/2014/main" id="{3BB9E03D-8DD9-C1A0-E3BD-628E53D74985}"/>
              </a:ext>
            </a:extLst>
          </p:cNvPr>
          <p:cNvPicPr>
            <a:picLocks noChangeAspect="1"/>
          </p:cNvPicPr>
          <p:nvPr/>
        </p:nvPicPr>
        <p:blipFill>
          <a:blip r:embed="rId7"/>
          <a:stretch>
            <a:fillRect/>
          </a:stretch>
        </p:blipFill>
        <p:spPr>
          <a:xfrm>
            <a:off x="19436557" y="22707504"/>
            <a:ext cx="9875620" cy="4648296"/>
          </a:xfrm>
          <a:prstGeom prst="rect">
            <a:avLst/>
          </a:prstGeom>
        </p:spPr>
      </p:pic>
      <p:pic>
        <p:nvPicPr>
          <p:cNvPr id="12" name="Picture 11" descr="A black background with white squares&#10;&#10;Description automatically generated">
            <a:extLst>
              <a:ext uri="{FF2B5EF4-FFF2-40B4-BE49-F238E27FC236}">
                <a16:creationId xmlns:a16="http://schemas.microsoft.com/office/drawing/2014/main" id="{61A7AB76-E7EC-AA53-3533-B5662B4EDAB7}"/>
              </a:ext>
            </a:extLst>
          </p:cNvPr>
          <p:cNvPicPr>
            <a:picLocks noChangeAspect="1"/>
          </p:cNvPicPr>
          <p:nvPr/>
        </p:nvPicPr>
        <p:blipFill>
          <a:blip r:embed="rId8"/>
          <a:stretch>
            <a:fillRect/>
          </a:stretch>
        </p:blipFill>
        <p:spPr>
          <a:xfrm>
            <a:off x="32329900" y="34799438"/>
            <a:ext cx="3400913" cy="340091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022725" rtl="0" eaLnBrk="1" fontAlgn="base" latinLnBrk="0" hangingPunct="1">
          <a:lnSpc>
            <a:spcPct val="100000"/>
          </a:lnSpc>
          <a:spcBef>
            <a:spcPct val="0"/>
          </a:spcBef>
          <a:spcAft>
            <a:spcPct val="0"/>
          </a:spcAft>
          <a:buClrTx/>
          <a:buSzTx/>
          <a:buFontTx/>
          <a:buNone/>
          <a:tabLst/>
          <a:defRPr kumimoji="0" lang="en-US" altLang="en-AT"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022725" rtl="0" eaLnBrk="1" fontAlgn="base" latinLnBrk="0" hangingPunct="1">
          <a:lnSpc>
            <a:spcPct val="100000"/>
          </a:lnSpc>
          <a:spcBef>
            <a:spcPct val="0"/>
          </a:spcBef>
          <a:spcAft>
            <a:spcPct val="0"/>
          </a:spcAft>
          <a:buClrTx/>
          <a:buSzTx/>
          <a:buFontTx/>
          <a:buNone/>
          <a:tabLst/>
          <a:defRPr kumimoji="0" lang="en-US" altLang="en-AT"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772</Words>
  <Application>Microsoft Macintosh PowerPoint</Application>
  <PresentationFormat>Custom</PresentationFormat>
  <Paragraphs>83</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Garamond</vt:lpstr>
      <vt:lpstr>Impact</vt:lpstr>
      <vt:lpstr>Default Design</vt:lpstr>
      <vt:lpstr>Chart</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44 x 44 - A</dc:title>
  <dc:creator>Genigraphics 800.790.4001</dc:creator>
  <dc:description>To order poster prints visit us at www.genigraphics.com</dc:description>
  <cp:lastModifiedBy>Microsoft Office User</cp:lastModifiedBy>
  <cp:revision>46</cp:revision>
  <dcterms:created xsi:type="dcterms:W3CDTF">2008-05-03T03:01:56Z</dcterms:created>
  <dcterms:modified xsi:type="dcterms:W3CDTF">2023-08-28T10:52:50Z</dcterms:modified>
</cp:coreProperties>
</file>