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7" r:id="rId2"/>
  </p:sldMasterIdLst>
  <p:notesMasterIdLst>
    <p:notesMasterId r:id="rId9"/>
  </p:notesMasterIdLst>
  <p:sldIdLst>
    <p:sldId id="256" r:id="rId3"/>
    <p:sldId id="258" r:id="rId4"/>
    <p:sldId id="294" r:id="rId5"/>
    <p:sldId id="264" r:id="rId6"/>
    <p:sldId id="295" r:id="rId7"/>
    <p:sldId id="296" r:id="rId8"/>
  </p:sldIdLst>
  <p:sldSz cx="18288000" cy="10287000"/>
  <p:notesSz cx="6858000" cy="9144000"/>
  <p:embeddedFontLst>
    <p:embeddedFont>
      <p:font typeface="Poppins" panose="00000500000000000000" pitchFamily="2" charset="-18"/>
      <p:regular r:id="rId10"/>
      <p:bold r:id="rId11"/>
      <p:italic r:id="rId12"/>
      <p:boldItalic r:id="rId13"/>
    </p:embeddedFont>
    <p:embeddedFont>
      <p:font typeface="Tahoma" panose="020B0604030504040204" pitchFamily="34" charset="0"/>
      <p:regular r:id="rId14"/>
      <p:bold r:id="rId15"/>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6440"/>
    <a:srgbClr val="FFFF00"/>
    <a:srgbClr val="A58E6E"/>
    <a:srgbClr val="C6B4A6"/>
    <a:srgbClr val="D2B397"/>
    <a:srgbClr val="CDB088"/>
    <a:srgbClr val="EEE1CE"/>
    <a:srgbClr val="FFFFFF"/>
    <a:srgbClr val="826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30494-5E6D-4CF0-8192-0FFBCFD61FD6}" v="3" dt="2024-04-20T11:36:19.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BB45A-14F0-40BA-87BE-5DB01FD82A1C}" type="datetimeFigureOut">
              <a:rPr lang="pl-PL" smtClean="0"/>
              <a:t>20.04.2024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EA4DB-9CC7-4B9F-90F5-6DA9ADEA128C}" type="slidenum">
              <a:rPr lang="pl-PL" smtClean="0"/>
              <a:t>‹#›</a:t>
            </a:fld>
            <a:endParaRPr lang="pl-PL"/>
          </a:p>
        </p:txBody>
      </p:sp>
    </p:spTree>
    <p:extLst>
      <p:ext uri="{BB962C8B-B14F-4D97-AF65-F5344CB8AC3E}">
        <p14:creationId xmlns:p14="http://schemas.microsoft.com/office/powerpoint/2010/main" val="30344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2FEA4DB-9CC7-4B9F-90F5-6DA9ADEA128C}" type="slidenum">
              <a:rPr lang="pl-PL" smtClean="0"/>
              <a:t>1</a:t>
            </a:fld>
            <a:endParaRPr lang="pl-PL"/>
          </a:p>
        </p:txBody>
      </p:sp>
    </p:spTree>
    <p:extLst>
      <p:ext uri="{BB962C8B-B14F-4D97-AF65-F5344CB8AC3E}">
        <p14:creationId xmlns:p14="http://schemas.microsoft.com/office/powerpoint/2010/main" val="175849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ymbol zastępczy zawartości 5"/>
          <p:cNvSpPr>
            <a:spLocks noGrp="1"/>
          </p:cNvSpPr>
          <p:nvPr>
            <p:ph sz="quarter" idx="10"/>
          </p:nvPr>
        </p:nvSpPr>
        <p:spPr>
          <a:xfrm>
            <a:off x="1638300" y="2400300"/>
            <a:ext cx="15011400" cy="6172200"/>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tekstu 7"/>
          <p:cNvSpPr>
            <a:spLocks noGrp="1"/>
          </p:cNvSpPr>
          <p:nvPr>
            <p:ph type="body" sz="quarter" idx="11"/>
          </p:nvPr>
        </p:nvSpPr>
        <p:spPr>
          <a:xfrm>
            <a:off x="1638300" y="1028700"/>
            <a:ext cx="15011400" cy="685800"/>
          </a:xfrm>
        </p:spPr>
        <p:txBody>
          <a:bodyPr/>
          <a:lstStyle>
            <a:lvl1pPr marL="0" indent="0">
              <a:buNone/>
              <a:defRPr sz="4000">
                <a:solidFill>
                  <a:srgbClr val="F96440"/>
                </a:solidFill>
                <a:latin typeface="Poppins" panose="00000800000000000000" pitchFamily="2" charset="-18"/>
                <a:cs typeface="Poppins" panose="00000800000000000000" pitchFamily="2" charset="-18"/>
              </a:defRPr>
            </a:lvl1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20876785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8" name="Symbol zastępczy zawartości 7"/>
          <p:cNvSpPr>
            <a:spLocks noGrp="1"/>
          </p:cNvSpPr>
          <p:nvPr>
            <p:ph sz="quarter" idx="1"/>
          </p:nvPr>
        </p:nvSpPr>
        <p:spPr>
          <a:xfrm>
            <a:off x="1828800" y="2171700"/>
            <a:ext cx="15544800" cy="68580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13"/>
          <p:cNvSpPr>
            <a:spLocks noGrp="1"/>
          </p:cNvSpPr>
          <p:nvPr>
            <p:ph type="dt" sz="half" idx="10"/>
          </p:nvPr>
        </p:nvSpPr>
        <p:spPr>
          <a:xfrm>
            <a:off x="12344400" y="9286875"/>
            <a:ext cx="4953000" cy="714375"/>
          </a:xfrm>
          <a:prstGeom prst="rect">
            <a:avLst/>
          </a:prstGeom>
        </p:spPr>
        <p:txBody>
          <a:bodyPr lIns="163284" tIns="81642" rIns="163284" bIns="81642"/>
          <a:lstStyle>
            <a:lvl1pPr eaLnBrk="1" fontAlgn="auto" hangingPunct="1">
              <a:spcBef>
                <a:spcPts val="0"/>
              </a:spcBef>
              <a:spcAft>
                <a:spcPts val="0"/>
              </a:spcAft>
              <a:defRPr>
                <a:latin typeface="+mn-lt"/>
                <a:cs typeface="+mn-cs"/>
              </a:defRPr>
            </a:lvl1pPr>
          </a:lstStyle>
          <a:p>
            <a:pPr>
              <a:defRPr/>
            </a:pPr>
            <a:fld id="{294E1CF5-B2B9-4AA5-B406-B43C7ECF7161}" type="datetimeFigureOut">
              <a:rPr lang="pl-PL"/>
              <a:pPr>
                <a:defRPr/>
              </a:pPr>
              <a:t>20.04.2024</a:t>
            </a:fld>
            <a:endParaRPr lang="pl-PL"/>
          </a:p>
        </p:txBody>
      </p:sp>
      <p:sp>
        <p:nvSpPr>
          <p:cNvPr id="5" name="Symbol zastępczy stopki 2"/>
          <p:cNvSpPr>
            <a:spLocks noGrp="1"/>
          </p:cNvSpPr>
          <p:nvPr>
            <p:ph type="ftr" sz="quarter" idx="11"/>
          </p:nvPr>
        </p:nvSpPr>
        <p:spPr>
          <a:xfrm>
            <a:off x="1828800" y="9258300"/>
            <a:ext cx="7924800" cy="685800"/>
          </a:xfrm>
          <a:prstGeom prst="rect">
            <a:avLst/>
          </a:prstGeom>
        </p:spPr>
        <p:txBody>
          <a:bodyPr lIns="163284" tIns="81642" rIns="163284" bIns="81642"/>
          <a:lstStyle>
            <a:lvl1pPr eaLnBrk="1" fontAlgn="auto" hangingPunct="1">
              <a:spcBef>
                <a:spcPts val="0"/>
              </a:spcBef>
              <a:spcAft>
                <a:spcPts val="0"/>
              </a:spcAft>
              <a:defRPr>
                <a:latin typeface="+mn-lt"/>
                <a:cs typeface="+mn-cs"/>
              </a:defRPr>
            </a:lvl1pPr>
          </a:lstStyle>
          <a:p>
            <a:pPr>
              <a:defRPr/>
            </a:pPr>
            <a:endParaRPr lang="pl-PL"/>
          </a:p>
        </p:txBody>
      </p:sp>
      <p:sp>
        <p:nvSpPr>
          <p:cNvPr id="6" name="Symbol zastępczy numeru slajdu 22"/>
          <p:cNvSpPr>
            <a:spLocks noGrp="1"/>
          </p:cNvSpPr>
          <p:nvPr>
            <p:ph type="sldNum" sz="quarter" idx="12"/>
          </p:nvPr>
        </p:nvSpPr>
        <p:spPr>
          <a:xfrm>
            <a:off x="292100" y="9315450"/>
            <a:ext cx="914400" cy="685800"/>
          </a:xfrm>
          <a:prstGeom prst="ellipse">
            <a:avLst/>
          </a:prstGeom>
        </p:spPr>
        <p:txBody>
          <a:bodyPr vert="horz" wrap="square" lIns="163284" tIns="81642" rIns="163284" bIns="81642" numCol="1" anchor="t" anchorCtr="0" compatLnSpc="1">
            <a:prstTxWarp prst="textNoShape">
              <a:avLst/>
            </a:prstTxWarp>
          </a:bodyPr>
          <a:lstStyle>
            <a:lvl1pPr eaLnBrk="1" hangingPunct="1">
              <a:defRPr>
                <a:latin typeface="Calibri" panose="020F0502020204030204" pitchFamily="34" charset="0"/>
              </a:defRPr>
            </a:lvl1pPr>
          </a:lstStyle>
          <a:p>
            <a:fld id="{FB354758-13B2-418D-98D8-1A871AC43E11}" type="slidenum">
              <a:rPr lang="pl-PL" altLang="pl-PL"/>
              <a:pPr/>
              <a:t>‹#›</a:t>
            </a:fld>
            <a:endParaRPr lang="pl-PL" altLang="pl-PL"/>
          </a:p>
        </p:txBody>
      </p:sp>
    </p:spTree>
    <p:extLst>
      <p:ext uri="{BB962C8B-B14F-4D97-AF65-F5344CB8AC3E}">
        <p14:creationId xmlns:p14="http://schemas.microsoft.com/office/powerpoint/2010/main" val="403072821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upa 8"/>
          <p:cNvGrpSpPr>
            <a:grpSpLocks/>
          </p:cNvGrpSpPr>
          <p:nvPr userDrawn="1"/>
        </p:nvGrpSpPr>
        <p:grpSpPr bwMode="auto">
          <a:xfrm>
            <a:off x="-228600" y="8763000"/>
            <a:ext cx="18516600" cy="1562100"/>
            <a:chOff x="-33728" y="8724609"/>
            <a:chExt cx="18288000" cy="1562391"/>
          </a:xfrm>
        </p:grpSpPr>
        <p:sp>
          <p:nvSpPr>
            <p:cNvPr id="10" name="Prostokąt 9"/>
            <p:cNvSpPr/>
            <p:nvPr/>
          </p:nvSpPr>
          <p:spPr>
            <a:xfrm>
              <a:off x="-33728" y="9334500"/>
              <a:ext cx="18288000" cy="952500"/>
            </a:xfrm>
            <a:prstGeom prst="rect">
              <a:avLst/>
            </a:prstGeom>
            <a:gradFill>
              <a:gsLst>
                <a:gs pos="60000">
                  <a:srgbClr val="FFE994"/>
                </a:gs>
                <a:gs pos="0">
                  <a:srgbClr val="FFCB00"/>
                </a:gs>
                <a:gs pos="100000">
                  <a:schemeClr val="bg1">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dirty="0"/>
            </a:p>
          </p:txBody>
        </p:sp>
        <p:sp>
          <p:nvSpPr>
            <p:cNvPr id="11" name="Freeform 2"/>
            <p:cNvSpPr/>
            <p:nvPr/>
          </p:nvSpPr>
          <p:spPr>
            <a:xfrm>
              <a:off x="609600" y="8724609"/>
              <a:ext cx="1676400" cy="1524582"/>
            </a:xfrm>
            <a:custGeom>
              <a:avLst/>
              <a:gdLst/>
              <a:ahLst/>
              <a:cxnLst/>
              <a:rect l="l" t="t" r="r" b="b"/>
              <a:pathLst>
                <a:path w="9628123" h="4819340">
                  <a:moveTo>
                    <a:pt x="0" y="0"/>
                  </a:moveTo>
                  <a:lnTo>
                    <a:pt x="9628124" y="0"/>
                  </a:lnTo>
                  <a:lnTo>
                    <a:pt x="9628124" y="4819340"/>
                  </a:lnTo>
                  <a:lnTo>
                    <a:pt x="0" y="4819340"/>
                  </a:lnTo>
                  <a:lnTo>
                    <a:pt x="0" y="0"/>
                  </a:lnTo>
                  <a:close/>
                </a:path>
              </a:pathLst>
            </a:custGeom>
            <a:blipFill>
              <a:blip r:embed="rId4" cstate="print"/>
              <a:stretch>
                <a:fillRect l="-150000" r="-144855" b="-75362"/>
              </a:stretch>
            </a:blipFill>
          </p:spPr>
          <p:txBody>
            <a:bodyPr/>
            <a:lstStyle/>
            <a:p>
              <a:pPr eaLnBrk="1" fontAlgn="auto" hangingPunct="1">
                <a:spcBef>
                  <a:spcPts val="0"/>
                </a:spcBef>
                <a:spcAft>
                  <a:spcPts val="0"/>
                </a:spcAft>
                <a:defRPr/>
              </a:pPr>
              <a:endParaRPr lang="pl-PL">
                <a:latin typeface="+mn-lt"/>
                <a:cs typeface="+mn-cs"/>
              </a:endParaRPr>
            </a:p>
          </p:txBody>
        </p:sp>
      </p:grpSp>
      <p:sp>
        <p:nvSpPr>
          <p:cNvPr id="12" name="Slide Number Placeholder 5"/>
          <p:cNvSpPr txBox="1">
            <a:spLocks/>
          </p:cNvSpPr>
          <p:nvPr userDrawn="1"/>
        </p:nvSpPr>
        <p:spPr>
          <a:xfrm>
            <a:off x="15511463" y="9628188"/>
            <a:ext cx="2133600"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29ABD9E-3656-40B1-973D-5BBE3E315B0A}" type="slidenum">
              <a:rPr lang="en-US" altLang="pl-PL" sz="2000">
                <a:latin typeface="Tahoma" panose="020B0604030504040204" pitchFamily="34" charset="0"/>
                <a:cs typeface="Tahoma" panose="020B0604030504040204" pitchFamily="34" charset="0"/>
              </a:rPr>
              <a:pPr algn="r" eaLnBrk="1" hangingPunct="1"/>
              <a:t>‹#›</a:t>
            </a:fld>
            <a:endParaRPr lang="en-US" altLang="pl-PL" sz="2000">
              <a:latin typeface="Tahoma" panose="020B0604030504040204" pitchFamily="34" charset="0"/>
              <a:cs typeface="Tahoma" panose="020B0604030504040204" pitchFamily="34" charset="0"/>
            </a:endParaRPr>
          </a:p>
        </p:txBody>
      </p:sp>
      <p:sp>
        <p:nvSpPr>
          <p:cNvPr id="1028" name="Symbol zastępczy tytułu 12"/>
          <p:cNvSpPr>
            <a:spLocks noGrp="1"/>
          </p:cNvSpPr>
          <p:nvPr>
            <p:ph type="title"/>
          </p:nvPr>
        </p:nvSpPr>
        <p:spPr bwMode="auto">
          <a:xfrm>
            <a:off x="1257300" y="547688"/>
            <a:ext cx="157734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9" name="Symbol zastępczy tekstu 13"/>
          <p:cNvSpPr>
            <a:spLocks noGrp="1"/>
          </p:cNvSpPr>
          <p:nvPr>
            <p:ph type="body" idx="1"/>
          </p:nvPr>
        </p:nvSpPr>
        <p:spPr bwMode="auto">
          <a:xfrm>
            <a:off x="1257300" y="2738438"/>
            <a:ext cx="157734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transition spd="med">
    <p:pull/>
  </p:transition>
  <p:txStyles>
    <p:titleStyle>
      <a:lvl1pPr algn="l" rtl="0" eaLnBrk="0" fontAlgn="base" hangingPunct="0">
        <a:spcBef>
          <a:spcPct val="0"/>
        </a:spcBef>
        <a:spcAft>
          <a:spcPct val="0"/>
        </a:spcAft>
        <a:defRPr sz="4000" kern="1200">
          <a:solidFill>
            <a:srgbClr val="F96440"/>
          </a:solidFill>
          <a:latin typeface="Poppins" panose="00000800000000000000" pitchFamily="2" charset="-18"/>
          <a:ea typeface="Poppins" charset="-18"/>
          <a:cs typeface="Poppins" panose="00000800000000000000" pitchFamily="2" charset="-18"/>
        </a:defRPr>
      </a:lvl1pPr>
      <a:lvl2pPr algn="l" rtl="0" eaLnBrk="0" fontAlgn="base" hangingPunct="0">
        <a:spcBef>
          <a:spcPct val="0"/>
        </a:spcBef>
        <a:spcAft>
          <a:spcPct val="0"/>
        </a:spcAft>
        <a:defRPr sz="4000">
          <a:solidFill>
            <a:srgbClr val="F96440"/>
          </a:solidFill>
          <a:latin typeface="Poppins" charset="-18"/>
          <a:ea typeface="Poppins" charset="-18"/>
          <a:cs typeface="Poppins" charset="-18"/>
        </a:defRPr>
      </a:lvl2pPr>
      <a:lvl3pPr algn="l" rtl="0" eaLnBrk="0" fontAlgn="base" hangingPunct="0">
        <a:spcBef>
          <a:spcPct val="0"/>
        </a:spcBef>
        <a:spcAft>
          <a:spcPct val="0"/>
        </a:spcAft>
        <a:defRPr sz="4000">
          <a:solidFill>
            <a:srgbClr val="F96440"/>
          </a:solidFill>
          <a:latin typeface="Poppins" charset="-18"/>
          <a:ea typeface="Poppins" charset="-18"/>
          <a:cs typeface="Poppins" charset="-18"/>
        </a:defRPr>
      </a:lvl3pPr>
      <a:lvl4pPr algn="l" rtl="0" eaLnBrk="0" fontAlgn="base" hangingPunct="0">
        <a:spcBef>
          <a:spcPct val="0"/>
        </a:spcBef>
        <a:spcAft>
          <a:spcPct val="0"/>
        </a:spcAft>
        <a:defRPr sz="4000">
          <a:solidFill>
            <a:srgbClr val="F96440"/>
          </a:solidFill>
          <a:latin typeface="Poppins" charset="-18"/>
          <a:ea typeface="Poppins" charset="-18"/>
          <a:cs typeface="Poppins" charset="-18"/>
        </a:defRPr>
      </a:lvl4pPr>
      <a:lvl5pPr algn="l" rtl="0" eaLnBrk="0" fontAlgn="base" hangingPunct="0">
        <a:spcBef>
          <a:spcPct val="0"/>
        </a:spcBef>
        <a:spcAft>
          <a:spcPct val="0"/>
        </a:spcAft>
        <a:defRPr sz="4000">
          <a:solidFill>
            <a:srgbClr val="F96440"/>
          </a:solidFill>
          <a:latin typeface="Poppins" charset="-18"/>
          <a:ea typeface="Poppins" charset="-18"/>
          <a:cs typeface="Poppins" charset="-18"/>
        </a:defRPr>
      </a:lvl5pPr>
      <a:lvl6pPr marL="457200" algn="l" rtl="0" fontAlgn="base">
        <a:spcBef>
          <a:spcPct val="0"/>
        </a:spcBef>
        <a:spcAft>
          <a:spcPct val="0"/>
        </a:spcAft>
        <a:defRPr sz="4000">
          <a:solidFill>
            <a:srgbClr val="F96440"/>
          </a:solidFill>
          <a:latin typeface="Poppins" charset="-18"/>
          <a:ea typeface="Poppins" charset="-18"/>
          <a:cs typeface="Poppins" charset="-18"/>
        </a:defRPr>
      </a:lvl6pPr>
      <a:lvl7pPr marL="914400" algn="l" rtl="0" fontAlgn="base">
        <a:spcBef>
          <a:spcPct val="0"/>
        </a:spcBef>
        <a:spcAft>
          <a:spcPct val="0"/>
        </a:spcAft>
        <a:defRPr sz="4000">
          <a:solidFill>
            <a:srgbClr val="F96440"/>
          </a:solidFill>
          <a:latin typeface="Poppins" charset="-18"/>
          <a:ea typeface="Poppins" charset="-18"/>
          <a:cs typeface="Poppins" charset="-18"/>
        </a:defRPr>
      </a:lvl7pPr>
      <a:lvl8pPr marL="1371600" algn="l" rtl="0" fontAlgn="base">
        <a:spcBef>
          <a:spcPct val="0"/>
        </a:spcBef>
        <a:spcAft>
          <a:spcPct val="0"/>
        </a:spcAft>
        <a:defRPr sz="4000">
          <a:solidFill>
            <a:srgbClr val="F96440"/>
          </a:solidFill>
          <a:latin typeface="Poppins" charset="-18"/>
          <a:ea typeface="Poppins" charset="-18"/>
          <a:cs typeface="Poppins" charset="-18"/>
        </a:defRPr>
      </a:lvl8pPr>
      <a:lvl9pPr marL="1828800" algn="l" rtl="0" fontAlgn="base">
        <a:spcBef>
          <a:spcPct val="0"/>
        </a:spcBef>
        <a:spcAft>
          <a:spcPct val="0"/>
        </a:spcAft>
        <a:defRPr sz="4000">
          <a:solidFill>
            <a:srgbClr val="F96440"/>
          </a:solidFill>
          <a:latin typeface="Poppins" charset="-18"/>
          <a:ea typeface="Poppins" charset="-18"/>
          <a:cs typeface="Poppins" charset="-18"/>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upa 8"/>
          <p:cNvGrpSpPr>
            <a:grpSpLocks/>
          </p:cNvGrpSpPr>
          <p:nvPr userDrawn="1"/>
        </p:nvGrpSpPr>
        <p:grpSpPr bwMode="auto">
          <a:xfrm>
            <a:off x="-33338" y="8724900"/>
            <a:ext cx="18321338" cy="1562100"/>
            <a:chOff x="-33728" y="8724609"/>
            <a:chExt cx="18288000" cy="1562391"/>
          </a:xfrm>
        </p:grpSpPr>
        <p:sp>
          <p:nvSpPr>
            <p:cNvPr id="10" name="Prostokąt 9"/>
            <p:cNvSpPr/>
            <p:nvPr/>
          </p:nvSpPr>
          <p:spPr>
            <a:xfrm>
              <a:off x="-33728" y="9334500"/>
              <a:ext cx="18288000" cy="952500"/>
            </a:xfrm>
            <a:prstGeom prst="rect">
              <a:avLst/>
            </a:prstGeom>
            <a:gradFill>
              <a:gsLst>
                <a:gs pos="60000">
                  <a:srgbClr val="FFE994"/>
                </a:gs>
                <a:gs pos="0">
                  <a:srgbClr val="FFCB00"/>
                </a:gs>
                <a:gs pos="100000">
                  <a:schemeClr val="bg1">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dirty="0"/>
            </a:p>
          </p:txBody>
        </p:sp>
        <p:sp>
          <p:nvSpPr>
            <p:cNvPr id="11" name="Freeform 2"/>
            <p:cNvSpPr/>
            <p:nvPr/>
          </p:nvSpPr>
          <p:spPr>
            <a:xfrm>
              <a:off x="609600" y="8724609"/>
              <a:ext cx="1676400" cy="1524582"/>
            </a:xfrm>
            <a:custGeom>
              <a:avLst/>
              <a:gdLst/>
              <a:ahLst/>
              <a:cxnLst/>
              <a:rect l="l" t="t" r="r" b="b"/>
              <a:pathLst>
                <a:path w="9628123" h="4819340">
                  <a:moveTo>
                    <a:pt x="0" y="0"/>
                  </a:moveTo>
                  <a:lnTo>
                    <a:pt x="9628124" y="0"/>
                  </a:lnTo>
                  <a:lnTo>
                    <a:pt x="9628124" y="4819340"/>
                  </a:lnTo>
                  <a:lnTo>
                    <a:pt x="0" y="4819340"/>
                  </a:lnTo>
                  <a:lnTo>
                    <a:pt x="0" y="0"/>
                  </a:lnTo>
                  <a:close/>
                </a:path>
              </a:pathLst>
            </a:custGeom>
            <a:blipFill>
              <a:blip r:embed="rId2" cstate="print"/>
              <a:stretch>
                <a:fillRect l="-150000" r="-144855" b="-75362"/>
              </a:stretch>
            </a:blipFill>
          </p:spPr>
          <p:txBody>
            <a:bodyPr/>
            <a:lstStyle/>
            <a:p>
              <a:pPr eaLnBrk="1" fontAlgn="auto" hangingPunct="1">
                <a:spcBef>
                  <a:spcPts val="0"/>
                </a:spcBef>
                <a:spcAft>
                  <a:spcPts val="0"/>
                </a:spcAft>
                <a:defRPr/>
              </a:pPr>
              <a:endParaRPr lang="pl-PL">
                <a:latin typeface="+mn-lt"/>
                <a:cs typeface="+mn-cs"/>
              </a:endParaRPr>
            </a:p>
          </p:txBody>
        </p:sp>
      </p:grpSp>
      <p:sp>
        <p:nvSpPr>
          <p:cNvPr id="12" name="Slide Number Placeholder 5"/>
          <p:cNvSpPr txBox="1">
            <a:spLocks/>
          </p:cNvSpPr>
          <p:nvPr userDrawn="1"/>
        </p:nvSpPr>
        <p:spPr>
          <a:xfrm>
            <a:off x="15511463" y="9628188"/>
            <a:ext cx="2133600"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2E74F5-74EE-4DAE-BD56-1D7E5EC637D3}" type="slidenum">
              <a:rPr lang="en-US" altLang="pl-PL" sz="1400">
                <a:latin typeface="Calibri" panose="020F0502020204030204" pitchFamily="34" charset="0"/>
              </a:rPr>
              <a:pPr eaLnBrk="1" hangingPunct="1"/>
              <a:t>‹#›</a:t>
            </a:fld>
            <a:endParaRPr lang="en-US" altLang="pl-PL" sz="1400">
              <a:latin typeface="Calibri" panose="020F0502020204030204" pitchFamily="34" charset="0"/>
            </a:endParaRPr>
          </a:p>
        </p:txBody>
      </p:sp>
      <p:sp>
        <p:nvSpPr>
          <p:cNvPr id="2052" name="Symbol zastępczy tytułu 12"/>
          <p:cNvSpPr>
            <a:spLocks noGrp="1"/>
          </p:cNvSpPr>
          <p:nvPr>
            <p:ph type="title"/>
          </p:nvPr>
        </p:nvSpPr>
        <p:spPr bwMode="auto">
          <a:xfrm>
            <a:off x="1257300" y="547688"/>
            <a:ext cx="157734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2053" name="Symbol zastępczy tekstu 13"/>
          <p:cNvSpPr>
            <a:spLocks noGrp="1"/>
          </p:cNvSpPr>
          <p:nvPr>
            <p:ph type="body" idx="1"/>
          </p:nvPr>
        </p:nvSpPr>
        <p:spPr bwMode="auto">
          <a:xfrm>
            <a:off x="1257300" y="2738438"/>
            <a:ext cx="157734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2" name="Symbol zastępczy numeru slajdu 1"/>
          <p:cNvSpPr>
            <a:spLocks noGrp="1"/>
          </p:cNvSpPr>
          <p:nvPr>
            <p:ph type="sldNum" sz="quarter" idx="4"/>
          </p:nvPr>
        </p:nvSpPr>
        <p:spPr>
          <a:xfrm>
            <a:off x="12915900" y="9534525"/>
            <a:ext cx="411480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91D147F-7655-4E58-9E77-948F0504287F}" type="slidenum">
              <a:rPr lang="pl-PL" altLang="pl-PL"/>
              <a:pPr/>
              <a:t>‹#›</a:t>
            </a:fld>
            <a:endParaRPr lang="pl-PL" altLang="pl-PL"/>
          </a:p>
        </p:txBody>
      </p:sp>
    </p:spTree>
  </p:cSld>
  <p:clrMap bg1="lt1" tx1="dk1" bg2="lt2" tx2="dk2" accent1="accent1" accent2="accent2" accent3="accent3" accent4="accent4" accent5="accent5" accent6="accent6" hlink="hlink" folHlink="folHlink"/>
  <p:transition spd="med">
    <p:pull/>
  </p:transition>
  <p:txStyles>
    <p:titleStyle>
      <a:lvl1pPr algn="l" rtl="0" eaLnBrk="0" fontAlgn="base" hangingPunct="0">
        <a:spcBef>
          <a:spcPct val="0"/>
        </a:spcBef>
        <a:spcAft>
          <a:spcPct val="0"/>
        </a:spcAft>
        <a:defRPr sz="4000" kern="1200">
          <a:solidFill>
            <a:srgbClr val="F96440"/>
          </a:solidFill>
          <a:latin typeface="Poppins" panose="00000800000000000000" pitchFamily="2" charset="-18"/>
          <a:ea typeface="Poppins" charset="-18"/>
          <a:cs typeface="Poppins" panose="00000800000000000000" pitchFamily="2" charset="-18"/>
        </a:defRPr>
      </a:lvl1pPr>
      <a:lvl2pPr algn="l" rtl="0" eaLnBrk="0" fontAlgn="base" hangingPunct="0">
        <a:spcBef>
          <a:spcPct val="0"/>
        </a:spcBef>
        <a:spcAft>
          <a:spcPct val="0"/>
        </a:spcAft>
        <a:defRPr sz="4000">
          <a:solidFill>
            <a:srgbClr val="F96440"/>
          </a:solidFill>
          <a:latin typeface="Poppins" charset="-18"/>
          <a:ea typeface="Poppins" charset="-18"/>
          <a:cs typeface="Poppins" charset="-18"/>
        </a:defRPr>
      </a:lvl2pPr>
      <a:lvl3pPr algn="l" rtl="0" eaLnBrk="0" fontAlgn="base" hangingPunct="0">
        <a:spcBef>
          <a:spcPct val="0"/>
        </a:spcBef>
        <a:spcAft>
          <a:spcPct val="0"/>
        </a:spcAft>
        <a:defRPr sz="4000">
          <a:solidFill>
            <a:srgbClr val="F96440"/>
          </a:solidFill>
          <a:latin typeface="Poppins" charset="-18"/>
          <a:ea typeface="Poppins" charset="-18"/>
          <a:cs typeface="Poppins" charset="-18"/>
        </a:defRPr>
      </a:lvl3pPr>
      <a:lvl4pPr algn="l" rtl="0" eaLnBrk="0" fontAlgn="base" hangingPunct="0">
        <a:spcBef>
          <a:spcPct val="0"/>
        </a:spcBef>
        <a:spcAft>
          <a:spcPct val="0"/>
        </a:spcAft>
        <a:defRPr sz="4000">
          <a:solidFill>
            <a:srgbClr val="F96440"/>
          </a:solidFill>
          <a:latin typeface="Poppins" charset="-18"/>
          <a:ea typeface="Poppins" charset="-18"/>
          <a:cs typeface="Poppins" charset="-18"/>
        </a:defRPr>
      </a:lvl4pPr>
      <a:lvl5pPr algn="l" rtl="0" eaLnBrk="0" fontAlgn="base" hangingPunct="0">
        <a:spcBef>
          <a:spcPct val="0"/>
        </a:spcBef>
        <a:spcAft>
          <a:spcPct val="0"/>
        </a:spcAft>
        <a:defRPr sz="4000">
          <a:solidFill>
            <a:srgbClr val="F96440"/>
          </a:solidFill>
          <a:latin typeface="Poppins" charset="-18"/>
          <a:ea typeface="Poppins" charset="-18"/>
          <a:cs typeface="Poppins" charset="-18"/>
        </a:defRPr>
      </a:lvl5pPr>
      <a:lvl6pPr marL="457200" algn="l" rtl="0" fontAlgn="base">
        <a:spcBef>
          <a:spcPct val="0"/>
        </a:spcBef>
        <a:spcAft>
          <a:spcPct val="0"/>
        </a:spcAft>
        <a:defRPr sz="4000">
          <a:solidFill>
            <a:srgbClr val="F96440"/>
          </a:solidFill>
          <a:latin typeface="Poppins" charset="-18"/>
          <a:ea typeface="Poppins" charset="-18"/>
          <a:cs typeface="Poppins" charset="-18"/>
        </a:defRPr>
      </a:lvl6pPr>
      <a:lvl7pPr marL="914400" algn="l" rtl="0" fontAlgn="base">
        <a:spcBef>
          <a:spcPct val="0"/>
        </a:spcBef>
        <a:spcAft>
          <a:spcPct val="0"/>
        </a:spcAft>
        <a:defRPr sz="4000">
          <a:solidFill>
            <a:srgbClr val="F96440"/>
          </a:solidFill>
          <a:latin typeface="Poppins" charset="-18"/>
          <a:ea typeface="Poppins" charset="-18"/>
          <a:cs typeface="Poppins" charset="-18"/>
        </a:defRPr>
      </a:lvl7pPr>
      <a:lvl8pPr marL="1371600" algn="l" rtl="0" fontAlgn="base">
        <a:spcBef>
          <a:spcPct val="0"/>
        </a:spcBef>
        <a:spcAft>
          <a:spcPct val="0"/>
        </a:spcAft>
        <a:defRPr sz="4000">
          <a:solidFill>
            <a:srgbClr val="F96440"/>
          </a:solidFill>
          <a:latin typeface="Poppins" charset="-18"/>
          <a:ea typeface="Poppins" charset="-18"/>
          <a:cs typeface="Poppins" charset="-18"/>
        </a:defRPr>
      </a:lvl8pPr>
      <a:lvl9pPr marL="1828800" algn="l" rtl="0" fontAlgn="base">
        <a:spcBef>
          <a:spcPct val="0"/>
        </a:spcBef>
        <a:spcAft>
          <a:spcPct val="0"/>
        </a:spcAft>
        <a:defRPr sz="4000">
          <a:solidFill>
            <a:srgbClr val="F96440"/>
          </a:solidFill>
          <a:latin typeface="Poppins" charset="-18"/>
          <a:ea typeface="Poppins" charset="-18"/>
          <a:cs typeface="Poppins" charset="-18"/>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reeform 3"/>
          <p:cNvSpPr>
            <a:spLocks/>
          </p:cNvSpPr>
          <p:nvPr/>
        </p:nvSpPr>
        <p:spPr bwMode="auto">
          <a:xfrm>
            <a:off x="13639800" y="647700"/>
            <a:ext cx="3940175" cy="1509713"/>
          </a:xfrm>
          <a:custGeom>
            <a:avLst/>
            <a:gdLst>
              <a:gd name="T0" fmla="*/ 0 w 4963707"/>
              <a:gd name="T1" fmla="*/ 0 h 1988664"/>
              <a:gd name="T2" fmla="*/ 3127699 w 4963707"/>
              <a:gd name="T3" fmla="*/ 0 h 1988664"/>
              <a:gd name="T4" fmla="*/ 3127699 w 4963707"/>
              <a:gd name="T5" fmla="*/ 1146114 h 1988664"/>
              <a:gd name="T6" fmla="*/ 0 w 4963707"/>
              <a:gd name="T7" fmla="*/ 1146114 h 1988664"/>
              <a:gd name="T8" fmla="*/ 0 w 4963707"/>
              <a:gd name="T9" fmla="*/ 0 h 1988664"/>
              <a:gd name="T10" fmla="*/ 0 60000 65536"/>
              <a:gd name="T11" fmla="*/ 0 60000 65536"/>
              <a:gd name="T12" fmla="*/ 0 60000 65536"/>
              <a:gd name="T13" fmla="*/ 0 60000 65536"/>
              <a:gd name="T14" fmla="*/ 0 60000 65536"/>
              <a:gd name="T15" fmla="*/ 0 w 4963707"/>
              <a:gd name="T16" fmla="*/ 0 h 1988664"/>
              <a:gd name="T17" fmla="*/ 4963707 w 4963707"/>
              <a:gd name="T18" fmla="*/ 1988664 h 1988664"/>
            </a:gdLst>
            <a:ahLst/>
            <a:cxnLst>
              <a:cxn ang="T10">
                <a:pos x="T0" y="T1"/>
              </a:cxn>
              <a:cxn ang="T11">
                <a:pos x="T2" y="T3"/>
              </a:cxn>
              <a:cxn ang="T12">
                <a:pos x="T4" y="T5"/>
              </a:cxn>
              <a:cxn ang="T13">
                <a:pos x="T6" y="T7"/>
              </a:cxn>
              <a:cxn ang="T14">
                <a:pos x="T8" y="T9"/>
              </a:cxn>
            </a:cxnLst>
            <a:rect l="T15" t="T16" r="T17" b="T18"/>
            <a:pathLst>
              <a:path w="4963707" h="1988664">
                <a:moveTo>
                  <a:pt x="0" y="0"/>
                </a:moveTo>
                <a:lnTo>
                  <a:pt x="4963707" y="0"/>
                </a:lnTo>
                <a:lnTo>
                  <a:pt x="4963707" y="1988665"/>
                </a:lnTo>
                <a:lnTo>
                  <a:pt x="0" y="1988665"/>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124" name="Freeform 4"/>
          <p:cNvSpPr>
            <a:spLocks/>
          </p:cNvSpPr>
          <p:nvPr/>
        </p:nvSpPr>
        <p:spPr bwMode="auto">
          <a:xfrm>
            <a:off x="762000" y="835025"/>
            <a:ext cx="4616450" cy="1184275"/>
          </a:xfrm>
          <a:custGeom>
            <a:avLst/>
            <a:gdLst>
              <a:gd name="T0" fmla="*/ 0 w 5201335"/>
              <a:gd name="T1" fmla="*/ 0 h 1337177"/>
              <a:gd name="T2" fmla="*/ 4097335 w 5201335"/>
              <a:gd name="T3" fmla="*/ 0 h 1337177"/>
              <a:gd name="T4" fmla="*/ 4097335 w 5201335"/>
              <a:gd name="T5" fmla="*/ 1048857 h 1337177"/>
              <a:gd name="T6" fmla="*/ 0 w 5201335"/>
              <a:gd name="T7" fmla="*/ 1048857 h 1337177"/>
              <a:gd name="T8" fmla="*/ 0 w 5201335"/>
              <a:gd name="T9" fmla="*/ 0 h 1337177"/>
              <a:gd name="T10" fmla="*/ 0 60000 65536"/>
              <a:gd name="T11" fmla="*/ 0 60000 65536"/>
              <a:gd name="T12" fmla="*/ 0 60000 65536"/>
              <a:gd name="T13" fmla="*/ 0 60000 65536"/>
              <a:gd name="T14" fmla="*/ 0 60000 65536"/>
              <a:gd name="T15" fmla="*/ 0 w 5201335"/>
              <a:gd name="T16" fmla="*/ 0 h 1337177"/>
              <a:gd name="T17" fmla="*/ 5201335 w 5201335"/>
              <a:gd name="T18" fmla="*/ 1337177 h 1337177"/>
            </a:gdLst>
            <a:ahLst/>
            <a:cxnLst>
              <a:cxn ang="T10">
                <a:pos x="T0" y="T1"/>
              </a:cxn>
              <a:cxn ang="T11">
                <a:pos x="T2" y="T3"/>
              </a:cxn>
              <a:cxn ang="T12">
                <a:pos x="T4" y="T5"/>
              </a:cxn>
              <a:cxn ang="T13">
                <a:pos x="T6" y="T7"/>
              </a:cxn>
              <a:cxn ang="T14">
                <a:pos x="T8" y="T9"/>
              </a:cxn>
            </a:cxnLst>
            <a:rect l="T15" t="T16" r="T17" b="T18"/>
            <a:pathLst>
              <a:path w="5201335" h="1337177">
                <a:moveTo>
                  <a:pt x="0" y="0"/>
                </a:moveTo>
                <a:lnTo>
                  <a:pt x="5201335" y="0"/>
                </a:lnTo>
                <a:lnTo>
                  <a:pt x="5201335" y="1337177"/>
                </a:lnTo>
                <a:lnTo>
                  <a:pt x="0" y="133717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 name="Prostokąt 9"/>
          <p:cNvSpPr/>
          <p:nvPr/>
        </p:nvSpPr>
        <p:spPr>
          <a:xfrm>
            <a:off x="0" y="9334500"/>
            <a:ext cx="18288000" cy="952500"/>
          </a:xfrm>
          <a:prstGeom prst="rect">
            <a:avLst/>
          </a:prstGeom>
          <a:gradFill>
            <a:gsLst>
              <a:gs pos="60000">
                <a:srgbClr val="FFE994"/>
              </a:gs>
              <a:gs pos="0">
                <a:srgbClr val="FFCB00"/>
              </a:gs>
              <a:gs pos="100000">
                <a:schemeClr val="bg1">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dirty="0"/>
          </a:p>
        </p:txBody>
      </p:sp>
      <p:pic>
        <p:nvPicPr>
          <p:cNvPr id="3" name="Obraz 2" descr="Obraz zawierający Grafika, tekst, logo, zrzut ekranu&#10;&#10;Opis wygenerowany automatycznie">
            <a:extLst>
              <a:ext uri="{FF2B5EF4-FFF2-40B4-BE49-F238E27FC236}">
                <a16:creationId xmlns:a16="http://schemas.microsoft.com/office/drawing/2014/main" id="{F2383AEB-E0BE-1D61-913E-432193906E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6383"/>
          <a:stretch/>
        </p:blipFill>
        <p:spPr bwMode="auto">
          <a:xfrm>
            <a:off x="4956175" y="-868593"/>
            <a:ext cx="8375650" cy="37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a:extLst>
              <a:ext uri="{FF2B5EF4-FFF2-40B4-BE49-F238E27FC236}">
                <a16:creationId xmlns:a16="http://schemas.microsoft.com/office/drawing/2014/main" id="{38598C67-7A02-698D-3CFC-9D25F5B5295F}"/>
              </a:ext>
            </a:extLst>
          </p:cNvPr>
          <p:cNvSpPr txBox="1">
            <a:spLocks noChangeArrowheads="1"/>
          </p:cNvSpPr>
          <p:nvPr/>
        </p:nvSpPr>
        <p:spPr bwMode="auto">
          <a:xfrm>
            <a:off x="2167296" y="3942364"/>
            <a:ext cx="1325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algn="ctr" eaLnBrk="1" hangingPunct="1">
              <a:spcBef>
                <a:spcPct val="0"/>
              </a:spcBef>
              <a:buFontTx/>
              <a:buNone/>
            </a:pPr>
            <a:r>
              <a:rPr lang="pl-PL" altLang="pl-PL" sz="5400" dirty="0">
                <a:latin typeface="Poppins" panose="00000800000000000000" pitchFamily="2" charset="-18"/>
                <a:cs typeface="Poppins" panose="00000800000000000000" pitchFamily="2" charset="-18"/>
              </a:rPr>
              <a:t>#5 FOR PROJECT</a:t>
            </a:r>
          </a:p>
        </p:txBody>
      </p:sp>
      <p:sp>
        <p:nvSpPr>
          <p:cNvPr id="5" name="pole tekstowe 8">
            <a:extLst>
              <a:ext uri="{FF2B5EF4-FFF2-40B4-BE49-F238E27FC236}">
                <a16:creationId xmlns:a16="http://schemas.microsoft.com/office/drawing/2014/main" id="{1E6D9AAB-3DC7-1D21-8F75-1C2FEF96D4E1}"/>
              </a:ext>
            </a:extLst>
          </p:cNvPr>
          <p:cNvSpPr txBox="1">
            <a:spLocks noChangeArrowheads="1"/>
          </p:cNvSpPr>
          <p:nvPr/>
        </p:nvSpPr>
        <p:spPr bwMode="auto">
          <a:xfrm>
            <a:off x="4182909" y="865473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algn="ctr" eaLnBrk="1" hangingPunct="1">
              <a:spcBef>
                <a:spcPct val="0"/>
              </a:spcBef>
              <a:buFontTx/>
              <a:buNone/>
            </a:pPr>
            <a:r>
              <a:rPr lang="pl-PL" altLang="pl-PL" dirty="0">
                <a:solidFill>
                  <a:srgbClr val="FF0000"/>
                </a:solidFill>
              </a:rPr>
              <a:t>SPAGN ANNUAL CONFERENCE ROME 2024</a:t>
            </a:r>
          </a:p>
        </p:txBody>
      </p:sp>
      <p:sp>
        <p:nvSpPr>
          <p:cNvPr id="6" name="pole tekstowe 5">
            <a:extLst>
              <a:ext uri="{FF2B5EF4-FFF2-40B4-BE49-F238E27FC236}">
                <a16:creationId xmlns:a16="http://schemas.microsoft.com/office/drawing/2014/main" id="{04254C1E-F438-9F40-4B86-09E8378A33BB}"/>
              </a:ext>
            </a:extLst>
          </p:cNvPr>
          <p:cNvSpPr txBox="1"/>
          <p:nvPr/>
        </p:nvSpPr>
        <p:spPr>
          <a:xfrm>
            <a:off x="3187751" y="5564825"/>
            <a:ext cx="11912497" cy="1651671"/>
          </a:xfrm>
          <a:prstGeom prst="rect">
            <a:avLst/>
          </a:prstGeom>
          <a:noFill/>
        </p:spPr>
        <p:txBody>
          <a:bodyPr wrap="square">
            <a:spAutoFit/>
          </a:bodyPr>
          <a:lstStyle/>
          <a:p>
            <a:pPr algn="ctr">
              <a:lnSpc>
                <a:spcPct val="150000"/>
              </a:lnSpc>
            </a:pPr>
            <a:r>
              <a:rPr lang="en-US" sz="3600" dirty="0">
                <a:effectLst/>
                <a:ea typeface="MS Mincho" panose="02020609040205080304" pitchFamily="49" charset="-128"/>
              </a:rPr>
              <a:t>A series of trainings psycho-oncology for various stakeholder groups related to helping cancer patients. </a:t>
            </a:r>
            <a:endParaRPr lang="pl-PL" sz="3600" dirty="0">
              <a:effectLst/>
              <a:ea typeface="Times New Roman" panose="02020603050405020304" pitchFamily="18" charset="0"/>
            </a:endParaRP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tekstu 2"/>
          <p:cNvSpPr>
            <a:spLocks noGrp="1"/>
          </p:cNvSpPr>
          <p:nvPr>
            <p:ph type="body" sz="quarter" idx="11"/>
          </p:nvPr>
        </p:nvSpPr>
        <p:spPr/>
        <p:txBody>
          <a:bodyPr/>
          <a:lstStyle/>
          <a:p>
            <a:pPr eaLnBrk="1" hangingPunct="1">
              <a:lnSpc>
                <a:spcPct val="90000"/>
              </a:lnSpc>
            </a:pPr>
            <a:r>
              <a:rPr lang="pl-PL" altLang="pl-PL" b="1" dirty="0">
                <a:latin typeface="Poppins" panose="00000500000000000000" pitchFamily="2" charset="-18"/>
                <a:cs typeface="Tahoma" panose="020B0604030504040204" pitchFamily="34" charset="0"/>
              </a:rPr>
              <a:t>AIMS</a:t>
            </a:r>
          </a:p>
        </p:txBody>
      </p:sp>
      <p:sp>
        <p:nvSpPr>
          <p:cNvPr id="3" name="Rectangle 1">
            <a:extLst>
              <a:ext uri="{FF2B5EF4-FFF2-40B4-BE49-F238E27FC236}">
                <a16:creationId xmlns:a16="http://schemas.microsoft.com/office/drawing/2014/main" id="{BDA0B21B-2137-6873-CD12-77608B95218B}"/>
              </a:ext>
            </a:extLst>
          </p:cNvPr>
          <p:cNvSpPr>
            <a:spLocks noChangeArrowheads="1"/>
          </p:cNvSpPr>
          <p:nvPr/>
        </p:nvSpPr>
        <p:spPr bwMode="auto">
          <a:xfrm>
            <a:off x="1635802" y="3361610"/>
            <a:ext cx="746882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sz="4400" dirty="0">
                <a:effectLst/>
                <a:ea typeface="MS Mincho" panose="02020609040205080304" pitchFamily="49" charset="-128"/>
              </a:rPr>
              <a:t>The aim of this project is to increase knowledge in the field of pediatric oncology and is dedicated to nurses, volunteers, teachers, and psychologists.</a:t>
            </a:r>
            <a:endParaRPr kumimoji="0" lang="pl-PL" altLang="pl-PL" sz="6000" b="0" i="0" u="none" strike="noStrike" cap="none" normalizeH="0" baseline="0" dirty="0">
              <a:ln>
                <a:noFill/>
              </a:ln>
              <a:solidFill>
                <a:schemeClr val="tx1"/>
              </a:solidFill>
              <a:effectLst/>
            </a:endParaRPr>
          </a:p>
        </p:txBody>
      </p:sp>
      <p:pic>
        <p:nvPicPr>
          <p:cNvPr id="8" name="Obraz 7" descr="Obraz zawierający ubrania, osoba, Ludzka twarz, uśmiech&#10;&#10;Opis wygenerowany automatycznie">
            <a:extLst>
              <a:ext uri="{FF2B5EF4-FFF2-40B4-BE49-F238E27FC236}">
                <a16:creationId xmlns:a16="http://schemas.microsoft.com/office/drawing/2014/main" id="{3DE34252-8F89-68E8-8E4B-D126B10087B2}"/>
              </a:ext>
            </a:extLst>
          </p:cNvPr>
          <p:cNvPicPr>
            <a:picLocks noChangeAspect="1"/>
          </p:cNvPicPr>
          <p:nvPr/>
        </p:nvPicPr>
        <p:blipFill rotWithShape="1">
          <a:blip r:embed="rId2"/>
          <a:srcRect l="3970" t="2095"/>
          <a:stretch/>
        </p:blipFill>
        <p:spPr>
          <a:xfrm>
            <a:off x="9666591" y="365247"/>
            <a:ext cx="8239579" cy="4401205"/>
          </a:xfrm>
          <a:prstGeom prst="round2DiagRect">
            <a:avLst>
              <a:gd name="adj1" fmla="val 16667"/>
              <a:gd name="adj2" fmla="val 0"/>
            </a:avLst>
          </a:prstGeom>
          <a:ln w="88900" cap="sq">
            <a:solidFill>
              <a:srgbClr val="FFD100"/>
            </a:solidFill>
            <a:miter lim="800000"/>
          </a:ln>
          <a:effectLst>
            <a:outerShdw blurRad="254000" algn="tl" rotWithShape="0">
              <a:srgbClr val="000000">
                <a:alpha val="43000"/>
              </a:srgbClr>
            </a:outerShdw>
          </a:effectLst>
        </p:spPr>
      </p:pic>
      <p:pic>
        <p:nvPicPr>
          <p:cNvPr id="10" name="Obraz 9" descr="Obraz zawierający w pomieszczeniu, tekst, krzesło, Sala konferencyjna&#10;&#10;Opis wygenerowany automatycznie">
            <a:extLst>
              <a:ext uri="{FF2B5EF4-FFF2-40B4-BE49-F238E27FC236}">
                <a16:creationId xmlns:a16="http://schemas.microsoft.com/office/drawing/2014/main" id="{04C07CBE-ADDF-FAF2-913B-CA141DDB16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824"/>
          <a:stretch/>
        </p:blipFill>
        <p:spPr>
          <a:xfrm>
            <a:off x="9701004" y="5143500"/>
            <a:ext cx="8047398" cy="4114800"/>
          </a:xfrm>
          <a:prstGeom prst="round2DiagRect">
            <a:avLst>
              <a:gd name="adj1" fmla="val 16667"/>
              <a:gd name="adj2" fmla="val 0"/>
            </a:avLst>
          </a:prstGeom>
          <a:ln w="88900" cap="sq">
            <a:solidFill>
              <a:srgbClr val="FFD100"/>
            </a:solidFill>
            <a:miter lim="800000"/>
          </a:ln>
          <a:effectLst>
            <a:outerShdw blurRad="254000" algn="tl" rotWithShape="0">
              <a:srgbClr val="000000">
                <a:alpha val="43000"/>
              </a:srgbClr>
            </a:outerShdw>
          </a:effectLst>
        </p:spPr>
      </p:pic>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0" y="9334500"/>
            <a:ext cx="18288000" cy="952500"/>
          </a:xfrm>
          <a:prstGeom prst="rect">
            <a:avLst/>
          </a:prstGeom>
          <a:gradFill>
            <a:gsLst>
              <a:gs pos="60000">
                <a:srgbClr val="FFE994"/>
              </a:gs>
              <a:gs pos="0">
                <a:srgbClr val="FFCB00"/>
              </a:gs>
              <a:gs pos="100000">
                <a:schemeClr val="bg1">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dirty="0"/>
          </a:p>
        </p:txBody>
      </p:sp>
      <p:sp>
        <p:nvSpPr>
          <p:cNvPr id="7174" name="pole tekstowe 2"/>
          <p:cNvSpPr txBox="1">
            <a:spLocks noChangeArrowheads="1"/>
          </p:cNvSpPr>
          <p:nvPr/>
        </p:nvSpPr>
        <p:spPr bwMode="auto">
          <a:xfrm>
            <a:off x="1600200" y="2635121"/>
            <a:ext cx="8458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sz="3600" dirty="0">
                <a:effectLst/>
                <a:ea typeface="Aptos" panose="020B0004020202020204" pitchFamily="34" charset="0"/>
              </a:rPr>
              <a:t>We created a series of trainings, where members of the Sarcoma Association and specialists from the Institute of Mother and Child share knowledge about understanding the treatment process, the psychosocial impact of the disease</a:t>
            </a:r>
            <a:r>
              <a:rPr lang="pl-PL" sz="3600" dirty="0">
                <a:effectLst/>
                <a:ea typeface="Aptos" panose="020B0004020202020204" pitchFamily="34" charset="0"/>
              </a:rPr>
              <a:t>,</a:t>
            </a:r>
            <a:r>
              <a:rPr lang="en-GB" sz="3600" dirty="0">
                <a:effectLst/>
                <a:ea typeface="Aptos" panose="020B0004020202020204" pitchFamily="34" charset="0"/>
              </a:rPr>
              <a:t> and effective mental support strategies for patients and their families. The project also includes lectures for young people whose friends are facing cancer.</a:t>
            </a:r>
            <a:endParaRPr lang="pl-PL" altLang="pl-PL" sz="4800" dirty="0"/>
          </a:p>
        </p:txBody>
      </p:sp>
      <p:pic>
        <p:nvPicPr>
          <p:cNvPr id="2" name="Obraz 1" descr="Obraz zawierający ubrania, ściana, osoba, w pomieszczeniu&#10;&#10;Opis wygenerowany automatycznie">
            <a:extLst>
              <a:ext uri="{FF2B5EF4-FFF2-40B4-BE49-F238E27FC236}">
                <a16:creationId xmlns:a16="http://schemas.microsoft.com/office/drawing/2014/main" id="{3E430D00-99B1-1E0E-05F4-1857B3E39A43}"/>
              </a:ext>
            </a:extLst>
          </p:cNvPr>
          <p:cNvPicPr preferRelativeResize="0">
            <a:picLocks noChangeAspect="1"/>
          </p:cNvPicPr>
          <p:nvPr/>
        </p:nvPicPr>
        <p:blipFill rotWithShape="1">
          <a:blip r:embed="rId2"/>
          <a:srcRect l="877" t="21880" r="-877" b="-679"/>
          <a:stretch/>
        </p:blipFill>
        <p:spPr>
          <a:xfrm>
            <a:off x="11506200" y="800100"/>
            <a:ext cx="6317755" cy="3733800"/>
          </a:xfrm>
          <a:prstGeom prst="round2DiagRect">
            <a:avLst>
              <a:gd name="adj1" fmla="val 16667"/>
              <a:gd name="adj2" fmla="val 0"/>
            </a:avLst>
          </a:prstGeom>
          <a:ln w="88900" cap="sq">
            <a:solidFill>
              <a:srgbClr val="FFD100"/>
            </a:solidFill>
            <a:miter lim="800000"/>
          </a:ln>
          <a:effectLst>
            <a:outerShdw blurRad="254000" algn="tl" rotWithShape="0">
              <a:srgbClr val="000000">
                <a:alpha val="43000"/>
              </a:srgbClr>
            </a:outerShdw>
          </a:effectLst>
        </p:spPr>
      </p:pic>
      <p:pic>
        <p:nvPicPr>
          <p:cNvPr id="3" name="Obraz 2" descr="Obraz zawierający tekst, ubrania, w pomieszczeniu, ściana&#10;&#10;Opis wygenerowany automatycznie">
            <a:extLst>
              <a:ext uri="{FF2B5EF4-FFF2-40B4-BE49-F238E27FC236}">
                <a16:creationId xmlns:a16="http://schemas.microsoft.com/office/drawing/2014/main" id="{2A554866-9A9C-D5A4-FD8F-2039DC6BB7E9}"/>
              </a:ext>
            </a:extLst>
          </p:cNvPr>
          <p:cNvPicPr preferRelativeResize="0">
            <a:picLocks noChangeAspect="1"/>
          </p:cNvPicPr>
          <p:nvPr/>
        </p:nvPicPr>
        <p:blipFill rotWithShape="1">
          <a:blip r:embed="rId3"/>
          <a:srcRect t="14944" b="10599"/>
          <a:stretch/>
        </p:blipFill>
        <p:spPr>
          <a:xfrm>
            <a:off x="11506200" y="5181600"/>
            <a:ext cx="6276948" cy="3505200"/>
          </a:xfrm>
          <a:prstGeom prst="round2DiagRect">
            <a:avLst>
              <a:gd name="adj1" fmla="val 16667"/>
              <a:gd name="adj2" fmla="val 0"/>
            </a:avLst>
          </a:prstGeom>
          <a:ln w="88900" cap="sq">
            <a:solidFill>
              <a:srgbClr val="FFD100"/>
            </a:solidFill>
            <a:miter lim="800000"/>
          </a:ln>
          <a:effectLst>
            <a:outerShdw blurRad="254000" algn="tl" rotWithShape="0">
              <a:srgbClr val="000000">
                <a:alpha val="43000"/>
              </a:srgbClr>
            </a:outerShdw>
          </a:effectLst>
        </p:spPr>
      </p:pic>
      <p:sp>
        <p:nvSpPr>
          <p:cNvPr id="4" name="Symbol zastępczy tekstu 2">
            <a:extLst>
              <a:ext uri="{FF2B5EF4-FFF2-40B4-BE49-F238E27FC236}">
                <a16:creationId xmlns:a16="http://schemas.microsoft.com/office/drawing/2014/main" id="{CE37812B-615C-F5C1-C4EC-518F11A72E9D}"/>
              </a:ext>
            </a:extLst>
          </p:cNvPr>
          <p:cNvSpPr>
            <a:spLocks noGrp="1"/>
          </p:cNvSpPr>
          <p:nvPr>
            <p:ph type="body" sz="quarter" idx="11"/>
          </p:nvPr>
        </p:nvSpPr>
        <p:spPr>
          <a:xfrm>
            <a:off x="1638300" y="1028700"/>
            <a:ext cx="15011400" cy="685800"/>
          </a:xfrm>
        </p:spPr>
        <p:txBody>
          <a:bodyPr/>
          <a:lstStyle/>
          <a:p>
            <a:pPr eaLnBrk="1" hangingPunct="1">
              <a:lnSpc>
                <a:spcPct val="90000"/>
              </a:lnSpc>
            </a:pPr>
            <a:r>
              <a:rPr lang="pl-PL" altLang="pl-PL" b="1" dirty="0">
                <a:latin typeface="Poppins" panose="00000500000000000000" pitchFamily="2" charset="-18"/>
                <a:cs typeface="Tahoma" panose="020B0604030504040204" pitchFamily="34" charset="0"/>
              </a:rPr>
              <a:t>WHAT HAVE WE DONE?</a:t>
            </a: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zawartości 2"/>
          <p:cNvSpPr>
            <a:spLocks noGrp="1"/>
          </p:cNvSpPr>
          <p:nvPr>
            <p:ph sz="quarter" idx="1"/>
          </p:nvPr>
        </p:nvSpPr>
        <p:spPr>
          <a:xfrm>
            <a:off x="1273865" y="3604419"/>
            <a:ext cx="8915400" cy="5500688"/>
          </a:xfrm>
        </p:spPr>
        <p:txBody>
          <a:bodyPr/>
          <a:lstStyle/>
          <a:p>
            <a:pPr marL="0" indent="0" algn="just">
              <a:buNone/>
            </a:pPr>
            <a:r>
              <a:rPr lang="en-US" sz="3600" dirty="0">
                <a:latin typeface="Arial" panose="020B0604020202020204" pitchFamily="34" charset="0"/>
                <a:cs typeface="Arial" panose="020B0604020202020204" pitchFamily="34" charset="0"/>
              </a:rPr>
              <a:t>Each participant receives educational materials, including a thematically dedicated and adapted guidebook. Each training includes a moderated discussion to exchange participants' experiences.</a:t>
            </a:r>
          </a:p>
        </p:txBody>
      </p:sp>
      <p:sp>
        <p:nvSpPr>
          <p:cNvPr id="3" name="Tytuł 2">
            <a:extLst>
              <a:ext uri="{FF2B5EF4-FFF2-40B4-BE49-F238E27FC236}">
                <a16:creationId xmlns:a16="http://schemas.microsoft.com/office/drawing/2014/main" id="{305A293C-9699-3E7A-B9B4-E42352C21553}"/>
              </a:ext>
            </a:extLst>
          </p:cNvPr>
          <p:cNvSpPr>
            <a:spLocks noGrp="1"/>
          </p:cNvSpPr>
          <p:nvPr>
            <p:ph type="title"/>
          </p:nvPr>
        </p:nvSpPr>
        <p:spPr/>
        <p:txBody>
          <a:bodyPr/>
          <a:lstStyle/>
          <a:p>
            <a:r>
              <a:rPr lang="pl-PL" dirty="0"/>
              <a:t>HOW WE ENGAGED STAKEHOLDERS?</a:t>
            </a:r>
          </a:p>
        </p:txBody>
      </p:sp>
      <p:pic>
        <p:nvPicPr>
          <p:cNvPr id="9" name="Obraz 8" descr="Obraz zawierający ubrania, w pomieszczeniu, osoba, Ludzka twarz&#10;&#10;Opis wygenerowany automatycznie">
            <a:extLst>
              <a:ext uri="{FF2B5EF4-FFF2-40B4-BE49-F238E27FC236}">
                <a16:creationId xmlns:a16="http://schemas.microsoft.com/office/drawing/2014/main" id="{2E8E4690-99DA-36F9-C40A-745304DFED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371"/>
          <a:stretch/>
        </p:blipFill>
        <p:spPr>
          <a:xfrm>
            <a:off x="12792055" y="519527"/>
            <a:ext cx="4255210" cy="3950516"/>
          </a:xfrm>
          <a:prstGeom prst="round2DiagRect">
            <a:avLst>
              <a:gd name="adj1" fmla="val 16667"/>
              <a:gd name="adj2" fmla="val 0"/>
            </a:avLst>
          </a:prstGeom>
          <a:ln w="88900" cap="sq">
            <a:solidFill>
              <a:srgbClr val="FFD100"/>
            </a:solidFill>
            <a:miter lim="800000"/>
          </a:ln>
          <a:effectLst>
            <a:outerShdw blurRad="254000" algn="tl" rotWithShape="0">
              <a:srgbClr val="000000">
                <a:alpha val="43000"/>
              </a:srgbClr>
            </a:outerShdw>
          </a:effectLst>
        </p:spPr>
      </p:pic>
      <p:pic>
        <p:nvPicPr>
          <p:cNvPr id="11" name="Obraz 10" descr="Obraz zawierający tekst, Publikacja, Produkty papierowe, książka&#10;&#10;Opis wygenerowany automatycznie">
            <a:extLst>
              <a:ext uri="{FF2B5EF4-FFF2-40B4-BE49-F238E27FC236}">
                <a16:creationId xmlns:a16="http://schemas.microsoft.com/office/drawing/2014/main" id="{1B2CED4D-E5ED-17E8-D418-C70A3D164091}"/>
              </a:ext>
            </a:extLst>
          </p:cNvPr>
          <p:cNvPicPr>
            <a:picLocks noChangeAspect="1"/>
          </p:cNvPicPr>
          <p:nvPr/>
        </p:nvPicPr>
        <p:blipFill rotWithShape="1">
          <a:blip r:embed="rId3">
            <a:extLst>
              <a:ext uri="{28A0092B-C50C-407E-A947-70E740481C1C}">
                <a14:useLocalDpi xmlns:a14="http://schemas.microsoft.com/office/drawing/2010/main" val="0"/>
              </a:ext>
            </a:extLst>
          </a:blip>
          <a:srcRect l="12222" r="12222"/>
          <a:stretch/>
        </p:blipFill>
        <p:spPr>
          <a:xfrm>
            <a:off x="12771765" y="4767166"/>
            <a:ext cx="4205953" cy="4329658"/>
          </a:xfrm>
          <a:prstGeom prst="round2DiagRect">
            <a:avLst>
              <a:gd name="adj1" fmla="val 16667"/>
              <a:gd name="adj2" fmla="val 0"/>
            </a:avLst>
          </a:prstGeom>
          <a:ln w="88900" cap="sq">
            <a:solidFill>
              <a:srgbClr val="FFD100"/>
            </a:solidFill>
            <a:miter lim="800000"/>
          </a:ln>
          <a:effectLst>
            <a:outerShdw blurRad="254000" algn="tl" rotWithShape="0">
              <a:srgbClr val="000000">
                <a:alpha val="43000"/>
              </a:srgbClr>
            </a:outerShdw>
          </a:effectLst>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1E5240-9944-E8E7-D462-4AD666992B1A}"/>
              </a:ext>
            </a:extLst>
          </p:cNvPr>
          <p:cNvSpPr>
            <a:spLocks noGrp="1"/>
          </p:cNvSpPr>
          <p:nvPr>
            <p:ph type="title"/>
          </p:nvPr>
        </p:nvSpPr>
        <p:spPr/>
        <p:txBody>
          <a:bodyPr/>
          <a:lstStyle/>
          <a:p>
            <a:r>
              <a:rPr lang="pl-PL" dirty="0"/>
              <a:t>WHY WE DO THIS PROJECT?</a:t>
            </a:r>
          </a:p>
        </p:txBody>
      </p:sp>
      <p:sp>
        <p:nvSpPr>
          <p:cNvPr id="3" name="Symbol zastępczy zawartości 2">
            <a:extLst>
              <a:ext uri="{FF2B5EF4-FFF2-40B4-BE49-F238E27FC236}">
                <a16:creationId xmlns:a16="http://schemas.microsoft.com/office/drawing/2014/main" id="{216CA338-978F-A05E-9A31-ABDCE4EB91A6}"/>
              </a:ext>
            </a:extLst>
          </p:cNvPr>
          <p:cNvSpPr>
            <a:spLocks noGrp="1"/>
          </p:cNvSpPr>
          <p:nvPr>
            <p:ph sz="quarter" idx="1"/>
          </p:nvPr>
        </p:nvSpPr>
        <p:spPr>
          <a:xfrm>
            <a:off x="1447801" y="2536825"/>
            <a:ext cx="9144000" cy="6858000"/>
          </a:xfrm>
        </p:spPr>
        <p:txBody>
          <a:bodyPr/>
          <a:lstStyle/>
          <a:p>
            <a:pPr marL="0" indent="0">
              <a:buNone/>
            </a:pPr>
            <a:r>
              <a:rPr lang="en-US" sz="3600" b="0" i="0" dirty="0">
                <a:solidFill>
                  <a:srgbClr val="1C1C1C"/>
                </a:solidFill>
                <a:effectLst/>
                <a:highlight>
                  <a:srgbClr val="FFFFFF"/>
                </a:highlight>
                <a:latin typeface="Arial" panose="020B0604020202020204" pitchFamily="34" charset="0"/>
                <a:cs typeface="Arial" panose="020B0604020202020204" pitchFamily="34" charset="0"/>
              </a:rPr>
              <a:t>We have three main reasons for supporting sarcoma patients. Firstly, we understand the importance of self-help. Secondly, we appreciate the countless individuals and organizations involved in assisting sarcoma patients. Finally, we recognize that the rarity and complexity of these diseases can leave loved ones feeling helpless, and we want to provide them with the support they need.</a:t>
            </a:r>
            <a:endParaRPr lang="pl-PL" sz="4800" dirty="0">
              <a:latin typeface="Arial" panose="020B0604020202020204" pitchFamily="34" charset="0"/>
              <a:cs typeface="Arial" panose="020B0604020202020204" pitchFamily="34" charset="0"/>
            </a:endParaRPr>
          </a:p>
        </p:txBody>
      </p:sp>
      <p:pic>
        <p:nvPicPr>
          <p:cNvPr id="5" name="Obraz 4" descr="Obraz zawierający ubrania, osoba, w pomieszczeniu, obuwie&#10;&#10;Opis wygenerowany automatycznie">
            <a:extLst>
              <a:ext uri="{FF2B5EF4-FFF2-40B4-BE49-F238E27FC236}">
                <a16:creationId xmlns:a16="http://schemas.microsoft.com/office/drawing/2014/main" id="{0BA4AC8B-3AC1-1717-A658-3417A2D09875}"/>
              </a:ext>
            </a:extLst>
          </p:cNvPr>
          <p:cNvPicPr preferRelativeResize="0">
            <a:picLocks noChangeAspect="1"/>
          </p:cNvPicPr>
          <p:nvPr/>
        </p:nvPicPr>
        <p:blipFill rotWithShape="1">
          <a:blip r:embed="rId2"/>
          <a:srcRect l="5854" t="39290" r="12610"/>
          <a:stretch/>
        </p:blipFill>
        <p:spPr>
          <a:xfrm>
            <a:off x="10896599" y="5147019"/>
            <a:ext cx="6702655" cy="3742925"/>
          </a:xfrm>
          <a:prstGeom prst="round2DiagRect">
            <a:avLst>
              <a:gd name="adj1" fmla="val 16667"/>
              <a:gd name="adj2" fmla="val 0"/>
            </a:avLst>
          </a:prstGeom>
          <a:ln w="88900" cap="sq">
            <a:solidFill>
              <a:srgbClr val="FFD100"/>
            </a:solidFill>
            <a:miter lim="800000"/>
          </a:ln>
          <a:effectLst>
            <a:outerShdw blurRad="254000" algn="tl" rotWithShape="0">
              <a:srgbClr val="000000">
                <a:alpha val="43000"/>
              </a:srgbClr>
            </a:outerShdw>
          </a:effectLst>
        </p:spPr>
      </p:pic>
      <p:pic>
        <p:nvPicPr>
          <p:cNvPr id="4" name="Obraz 3" descr="Obraz zawierający w pomieszczeniu, ściana, ubrania, osoba&#10;&#10;Opis wygenerowany automatycznie">
            <a:extLst>
              <a:ext uri="{FF2B5EF4-FFF2-40B4-BE49-F238E27FC236}">
                <a16:creationId xmlns:a16="http://schemas.microsoft.com/office/drawing/2014/main" id="{F777D33B-FA3F-0F94-E874-30B42BABA4A7}"/>
              </a:ext>
            </a:extLst>
          </p:cNvPr>
          <p:cNvPicPr preferRelativeResize="0">
            <a:picLocks noChangeAspect="1"/>
          </p:cNvPicPr>
          <p:nvPr/>
        </p:nvPicPr>
        <p:blipFill rotWithShape="1">
          <a:blip r:embed="rId3"/>
          <a:srcRect l="20884" t="35125" r="22809" b="5975"/>
          <a:stretch/>
        </p:blipFill>
        <p:spPr>
          <a:xfrm>
            <a:off x="10896600" y="1014412"/>
            <a:ext cx="6672838" cy="3657600"/>
          </a:xfrm>
          <a:prstGeom prst="round2DiagRect">
            <a:avLst>
              <a:gd name="adj1" fmla="val 16667"/>
              <a:gd name="adj2" fmla="val 0"/>
            </a:avLst>
          </a:prstGeom>
          <a:ln w="88900" cap="sq">
            <a:solidFill>
              <a:srgbClr val="FFD1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9253125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576DF9F5-6F8A-45C8-BAD2-4B07465D63CA}"/>
              </a:ext>
            </a:extLst>
          </p:cNvPr>
          <p:cNvSpPr txBox="1"/>
          <p:nvPr/>
        </p:nvSpPr>
        <p:spPr>
          <a:xfrm>
            <a:off x="1257300" y="3133691"/>
            <a:ext cx="9263268" cy="707886"/>
          </a:xfrm>
          <a:prstGeom prst="rect">
            <a:avLst/>
          </a:prstGeom>
          <a:noFill/>
        </p:spPr>
        <p:txBody>
          <a:bodyPr wrap="square">
            <a:spAutoFit/>
          </a:bodyPr>
          <a:lstStyle/>
          <a:p>
            <a:pPr>
              <a:spcBef>
                <a:spcPct val="20000"/>
              </a:spcBef>
            </a:pPr>
            <a:r>
              <a:rPr lang="en-US" sz="4000" dirty="0">
                <a:solidFill>
                  <a:srgbClr val="F96440"/>
                </a:solidFill>
                <a:latin typeface="Poppins" panose="00000800000000000000" pitchFamily="2" charset="-18"/>
                <a:cs typeface="Poppins" panose="00000800000000000000" pitchFamily="2" charset="-18"/>
              </a:rPr>
              <a:t>THANK YOU</a:t>
            </a:r>
            <a:r>
              <a:rPr lang="pl-PL" sz="4000" dirty="0">
                <a:solidFill>
                  <a:srgbClr val="F96440"/>
                </a:solidFill>
                <a:latin typeface="Poppins" panose="00000800000000000000" pitchFamily="2" charset="-18"/>
                <a:cs typeface="Poppins" panose="00000800000000000000" pitchFamily="2" charset="-18"/>
              </a:rPr>
              <a:t> FOR YOUR ATTENTIONS</a:t>
            </a:r>
            <a:endParaRPr lang="pl-PL" sz="4000" dirty="0">
              <a:ea typeface="Tahoma" panose="020B0604030504040204" pitchFamily="34" charset="0"/>
            </a:endParaRPr>
          </a:p>
        </p:txBody>
      </p:sp>
    </p:spTree>
    <p:extLst>
      <p:ext uri="{BB962C8B-B14F-4D97-AF65-F5344CB8AC3E}">
        <p14:creationId xmlns:p14="http://schemas.microsoft.com/office/powerpoint/2010/main" val="1245911205"/>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228</Words>
  <Application>Microsoft Office PowerPoint</Application>
  <PresentationFormat>Niestandardowy</PresentationFormat>
  <Paragraphs>13</Paragraphs>
  <Slides>6</Slides>
  <Notes>1</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6</vt:i4>
      </vt:variant>
    </vt:vector>
  </HeadingPairs>
  <TitlesOfParts>
    <vt:vector size="15" baseType="lpstr">
      <vt:lpstr>Arial</vt:lpstr>
      <vt:lpstr>Calibri</vt:lpstr>
      <vt:lpstr>Tahoma</vt:lpstr>
      <vt:lpstr>Aptos</vt:lpstr>
      <vt:lpstr>MS Mincho</vt:lpstr>
      <vt:lpstr>Times New Roman</vt:lpstr>
      <vt:lpstr>Poppins</vt:lpstr>
      <vt:lpstr>Office Theme</vt:lpstr>
      <vt:lpstr>1_Office Theme</vt:lpstr>
      <vt:lpstr>Prezentacja programu PowerPoint</vt:lpstr>
      <vt:lpstr>Prezentacja programu PowerPoint</vt:lpstr>
      <vt:lpstr>Prezentacja programu PowerPoint</vt:lpstr>
      <vt:lpstr>HOW WE ENGAGED STAKEHOLDERS?</vt:lpstr>
      <vt:lpstr>WHY WE DO THIS PROJECT?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dc:title>
  <dc:creator>Katarzyna Maleszewska</dc:creator>
  <cp:lastModifiedBy>Kamil Dolecki</cp:lastModifiedBy>
  <cp:revision>179</cp:revision>
  <dcterms:created xsi:type="dcterms:W3CDTF">2006-08-16T00:00:00Z</dcterms:created>
  <dcterms:modified xsi:type="dcterms:W3CDTF">2024-04-20T11:40:46Z</dcterms:modified>
</cp:coreProperties>
</file>