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57" r:id="rId4"/>
    <p:sldId id="260" r:id="rId5"/>
    <p:sldId id="261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522"/>
    <a:srgbClr val="4389C8"/>
    <a:srgbClr val="EB6D08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38933A-8D5E-44DB-9CAA-4B778C099FA1}" v="40" dt="2024-04-18T12:31:31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0"/>
    <p:restoredTop sz="96327"/>
  </p:normalViewPr>
  <p:slideViewPr>
    <p:cSldViewPr snapToGrid="0">
      <p:cViewPr varScale="1">
        <p:scale>
          <a:sx n="86" d="100"/>
          <a:sy n="86" d="100"/>
        </p:scale>
        <p:origin x="5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leen Kane" userId="1d310742-e62b-4866-b64c-905f750bf7ab" providerId="ADAL" clId="{6B38933A-8D5E-44DB-9CAA-4B778C099FA1}"/>
    <pc:docChg chg="undo custSel addSld delSld modSld">
      <pc:chgData name="Kathleen Kane" userId="1d310742-e62b-4866-b64c-905f750bf7ab" providerId="ADAL" clId="{6B38933A-8D5E-44DB-9CAA-4B778C099FA1}" dt="2024-04-18T13:04:02.647" v="1951" actId="20577"/>
      <pc:docMkLst>
        <pc:docMk/>
      </pc:docMkLst>
      <pc:sldChg chg="addSp modSp mod">
        <pc:chgData name="Kathleen Kane" userId="1d310742-e62b-4866-b64c-905f750bf7ab" providerId="ADAL" clId="{6B38933A-8D5E-44DB-9CAA-4B778C099FA1}" dt="2024-04-18T11:40:33.718" v="1344" actId="20577"/>
        <pc:sldMkLst>
          <pc:docMk/>
          <pc:sldMk cId="911141100" sldId="257"/>
        </pc:sldMkLst>
        <pc:spChg chg="mod">
          <ac:chgData name="Kathleen Kane" userId="1d310742-e62b-4866-b64c-905f750bf7ab" providerId="ADAL" clId="{6B38933A-8D5E-44DB-9CAA-4B778C099FA1}" dt="2024-04-18T11:40:33.718" v="1344" actId="20577"/>
          <ac:spMkLst>
            <pc:docMk/>
            <pc:sldMk cId="911141100" sldId="257"/>
            <ac:spMk id="2" creationId="{68272721-0A2E-40E9-819C-333BA3D6212E}"/>
          </ac:spMkLst>
        </pc:spChg>
        <pc:spChg chg="mod">
          <ac:chgData name="Kathleen Kane" userId="1d310742-e62b-4866-b64c-905f750bf7ab" providerId="ADAL" clId="{6B38933A-8D5E-44DB-9CAA-4B778C099FA1}" dt="2024-04-17T16:54:09.226" v="1109" actId="1076"/>
          <ac:spMkLst>
            <pc:docMk/>
            <pc:sldMk cId="911141100" sldId="257"/>
            <ac:spMk id="3" creationId="{FD308C2F-BC3B-88AA-8883-617B463575CF}"/>
          </ac:spMkLst>
        </pc:spChg>
        <pc:spChg chg="mod">
          <ac:chgData name="Kathleen Kane" userId="1d310742-e62b-4866-b64c-905f750bf7ab" providerId="ADAL" clId="{6B38933A-8D5E-44DB-9CAA-4B778C099FA1}" dt="2024-04-17T17:02:18.554" v="1197" actId="20577"/>
          <ac:spMkLst>
            <pc:docMk/>
            <pc:sldMk cId="911141100" sldId="257"/>
            <ac:spMk id="4" creationId="{886469BA-44C9-4079-82C0-D9DA84B74BE0}"/>
          </ac:spMkLst>
        </pc:spChg>
        <pc:picChg chg="mod">
          <ac:chgData name="Kathleen Kane" userId="1d310742-e62b-4866-b64c-905f750bf7ab" providerId="ADAL" clId="{6B38933A-8D5E-44DB-9CAA-4B778C099FA1}" dt="2024-04-17T16:46:26.300" v="807" actId="1076"/>
          <ac:picMkLst>
            <pc:docMk/>
            <pc:sldMk cId="911141100" sldId="257"/>
            <ac:picMk id="5" creationId="{A785D9E3-4190-A56A-63CC-E9EF0A262515}"/>
          </ac:picMkLst>
        </pc:picChg>
        <pc:picChg chg="add mod modCrop">
          <ac:chgData name="Kathleen Kane" userId="1d310742-e62b-4866-b64c-905f750bf7ab" providerId="ADAL" clId="{6B38933A-8D5E-44DB-9CAA-4B778C099FA1}" dt="2024-04-17T17:02:29.775" v="1200" actId="1076"/>
          <ac:picMkLst>
            <pc:docMk/>
            <pc:sldMk cId="911141100" sldId="257"/>
            <ac:picMk id="6" creationId="{96AE2155-3DD4-1173-C69F-9D47394A6A23}"/>
          </ac:picMkLst>
        </pc:picChg>
      </pc:sldChg>
      <pc:sldChg chg="addSp delSp modSp mod">
        <pc:chgData name="Kathleen Kane" userId="1d310742-e62b-4866-b64c-905f750bf7ab" providerId="ADAL" clId="{6B38933A-8D5E-44DB-9CAA-4B778C099FA1}" dt="2024-04-18T13:04:02.647" v="1951" actId="20577"/>
        <pc:sldMkLst>
          <pc:docMk/>
          <pc:sldMk cId="2556108003" sldId="258"/>
        </pc:sldMkLst>
        <pc:spChg chg="mod">
          <ac:chgData name="Kathleen Kane" userId="1d310742-e62b-4866-b64c-905f750bf7ab" providerId="ADAL" clId="{6B38933A-8D5E-44DB-9CAA-4B778C099FA1}" dt="2024-04-17T16:31:36.548" v="795" actId="1076"/>
          <ac:spMkLst>
            <pc:docMk/>
            <pc:sldMk cId="2556108003" sldId="258"/>
            <ac:spMk id="2" creationId="{3B81D239-A991-3E23-354E-97B79F9305A0}"/>
          </ac:spMkLst>
        </pc:spChg>
        <pc:spChg chg="mod">
          <ac:chgData name="Kathleen Kane" userId="1d310742-e62b-4866-b64c-905f750bf7ab" providerId="ADAL" clId="{6B38933A-8D5E-44DB-9CAA-4B778C099FA1}" dt="2024-04-17T16:13:42.756" v="610" actId="1076"/>
          <ac:spMkLst>
            <pc:docMk/>
            <pc:sldMk cId="2556108003" sldId="258"/>
            <ac:spMk id="6" creationId="{2A26FCC8-2A7A-5E81-F46F-A4DD416FC853}"/>
          </ac:spMkLst>
        </pc:spChg>
        <pc:spChg chg="mod">
          <ac:chgData name="Kathleen Kane" userId="1d310742-e62b-4866-b64c-905f750bf7ab" providerId="ADAL" clId="{6B38933A-8D5E-44DB-9CAA-4B778C099FA1}" dt="2024-04-18T13:04:02.647" v="1951" actId="20577"/>
          <ac:spMkLst>
            <pc:docMk/>
            <pc:sldMk cId="2556108003" sldId="258"/>
            <ac:spMk id="8" creationId="{FDBD00A8-122A-9B18-8BDD-A1549A9AB887}"/>
          </ac:spMkLst>
        </pc:spChg>
        <pc:spChg chg="add del mod">
          <ac:chgData name="Kathleen Kane" userId="1d310742-e62b-4866-b64c-905f750bf7ab" providerId="ADAL" clId="{6B38933A-8D5E-44DB-9CAA-4B778C099FA1}" dt="2024-04-17T16:12:35.881" v="589" actId="478"/>
          <ac:spMkLst>
            <pc:docMk/>
            <pc:sldMk cId="2556108003" sldId="258"/>
            <ac:spMk id="9" creationId="{D0B40FDF-7AB7-E3CA-6AAB-277E2932C5A0}"/>
          </ac:spMkLst>
        </pc:spChg>
        <pc:spChg chg="add del mod">
          <ac:chgData name="Kathleen Kane" userId="1d310742-e62b-4866-b64c-905f750bf7ab" providerId="ADAL" clId="{6B38933A-8D5E-44DB-9CAA-4B778C099FA1}" dt="2024-04-17T16:17:09.146" v="678" actId="478"/>
          <ac:spMkLst>
            <pc:docMk/>
            <pc:sldMk cId="2556108003" sldId="258"/>
            <ac:spMk id="10" creationId="{1479CF38-5229-456C-71C2-EE02E76E0319}"/>
          </ac:spMkLst>
        </pc:spChg>
        <pc:spChg chg="add mod">
          <ac:chgData name="Kathleen Kane" userId="1d310742-e62b-4866-b64c-905f750bf7ab" providerId="ADAL" clId="{6B38933A-8D5E-44DB-9CAA-4B778C099FA1}" dt="2024-04-17T16:47:36.754" v="820" actId="1076"/>
          <ac:spMkLst>
            <pc:docMk/>
            <pc:sldMk cId="2556108003" sldId="258"/>
            <ac:spMk id="11" creationId="{9AA7F499-3733-D750-286C-997B81FB8EFB}"/>
          </ac:spMkLst>
        </pc:spChg>
        <pc:picChg chg="mod">
          <ac:chgData name="Kathleen Kane" userId="1d310742-e62b-4866-b64c-905f750bf7ab" providerId="ADAL" clId="{6B38933A-8D5E-44DB-9CAA-4B778C099FA1}" dt="2024-04-17T16:12:54.278" v="590" actId="1076"/>
          <ac:picMkLst>
            <pc:docMk/>
            <pc:sldMk cId="2556108003" sldId="258"/>
            <ac:picMk id="4" creationId="{746E1E24-9800-1CD0-B05A-3C45DDF6F2DB}"/>
          </ac:picMkLst>
        </pc:picChg>
        <pc:picChg chg="mod">
          <ac:chgData name="Kathleen Kane" userId="1d310742-e62b-4866-b64c-905f750bf7ab" providerId="ADAL" clId="{6B38933A-8D5E-44DB-9CAA-4B778C099FA1}" dt="2024-04-17T16:14:19.293" v="614" actId="1076"/>
          <ac:picMkLst>
            <pc:docMk/>
            <pc:sldMk cId="2556108003" sldId="258"/>
            <ac:picMk id="7" creationId="{923F48B5-47A2-FADE-964F-D011C076CD5C}"/>
          </ac:picMkLst>
        </pc:picChg>
      </pc:sldChg>
      <pc:sldChg chg="addSp delSp modSp del mod">
        <pc:chgData name="Kathleen Kane" userId="1d310742-e62b-4866-b64c-905f750bf7ab" providerId="ADAL" clId="{6B38933A-8D5E-44DB-9CAA-4B778C099FA1}" dt="2024-04-17T16:45:47.487" v="802" actId="2696"/>
        <pc:sldMkLst>
          <pc:docMk/>
          <pc:sldMk cId="3082601442" sldId="259"/>
        </pc:sldMkLst>
        <pc:spChg chg="mod">
          <ac:chgData name="Kathleen Kane" userId="1d310742-e62b-4866-b64c-905f750bf7ab" providerId="ADAL" clId="{6B38933A-8D5E-44DB-9CAA-4B778C099FA1}" dt="2024-04-17T15:22:39.866" v="2" actId="207"/>
          <ac:spMkLst>
            <pc:docMk/>
            <pc:sldMk cId="3082601442" sldId="259"/>
            <ac:spMk id="6" creationId="{989F9E70-472A-C26C-D6EA-1610557C111E}"/>
          </ac:spMkLst>
        </pc:spChg>
        <pc:spChg chg="mod">
          <ac:chgData name="Kathleen Kane" userId="1d310742-e62b-4866-b64c-905f750bf7ab" providerId="ADAL" clId="{6B38933A-8D5E-44DB-9CAA-4B778C099FA1}" dt="2024-04-17T15:25:02.992" v="56" actId="1076"/>
          <ac:spMkLst>
            <pc:docMk/>
            <pc:sldMk cId="3082601442" sldId="259"/>
            <ac:spMk id="10" creationId="{E3EACBF7-E0EA-64F7-490E-9F156A654989}"/>
          </ac:spMkLst>
        </pc:spChg>
        <pc:spChg chg="mod">
          <ac:chgData name="Kathleen Kane" userId="1d310742-e62b-4866-b64c-905f750bf7ab" providerId="ADAL" clId="{6B38933A-8D5E-44DB-9CAA-4B778C099FA1}" dt="2024-04-17T15:30:45.623" v="292" actId="1076"/>
          <ac:spMkLst>
            <pc:docMk/>
            <pc:sldMk cId="3082601442" sldId="259"/>
            <ac:spMk id="11" creationId="{1074E813-B9C3-2B4D-7439-CBFAB417D5B5}"/>
          </ac:spMkLst>
        </pc:spChg>
        <pc:spChg chg="mod">
          <ac:chgData name="Kathleen Kane" userId="1d310742-e62b-4866-b64c-905f750bf7ab" providerId="ADAL" clId="{6B38933A-8D5E-44DB-9CAA-4B778C099FA1}" dt="2024-04-17T15:40:00.834" v="293" actId="1076"/>
          <ac:spMkLst>
            <pc:docMk/>
            <pc:sldMk cId="3082601442" sldId="259"/>
            <ac:spMk id="12" creationId="{3EE316EC-C873-D44C-B2E7-A5C3E7101F4E}"/>
          </ac:spMkLst>
        </pc:spChg>
        <pc:spChg chg="add mod">
          <ac:chgData name="Kathleen Kane" userId="1d310742-e62b-4866-b64c-905f750bf7ab" providerId="ADAL" clId="{6B38933A-8D5E-44DB-9CAA-4B778C099FA1}" dt="2024-04-17T15:24:01.457" v="53" actId="1076"/>
          <ac:spMkLst>
            <pc:docMk/>
            <pc:sldMk cId="3082601442" sldId="259"/>
            <ac:spMk id="13" creationId="{1CB4A248-D254-95B7-BB0B-1A9781AD5F40}"/>
          </ac:spMkLst>
        </pc:spChg>
        <pc:spChg chg="add del mod">
          <ac:chgData name="Kathleen Kane" userId="1d310742-e62b-4866-b64c-905f750bf7ab" providerId="ADAL" clId="{6B38933A-8D5E-44DB-9CAA-4B778C099FA1}" dt="2024-04-17T15:25:03.490" v="58"/>
          <ac:spMkLst>
            <pc:docMk/>
            <pc:sldMk cId="3082601442" sldId="259"/>
            <ac:spMk id="14" creationId="{931303AD-6FBA-8FD5-3263-9FFB5FC9F843}"/>
          </ac:spMkLst>
        </pc:spChg>
        <pc:spChg chg="add mod">
          <ac:chgData name="Kathleen Kane" userId="1d310742-e62b-4866-b64c-905f750bf7ab" providerId="ADAL" clId="{6B38933A-8D5E-44DB-9CAA-4B778C099FA1}" dt="2024-04-17T15:40:05.177" v="294" actId="1076"/>
          <ac:spMkLst>
            <pc:docMk/>
            <pc:sldMk cId="3082601442" sldId="259"/>
            <ac:spMk id="15" creationId="{2601D4A8-A419-5807-DAE7-418496C64319}"/>
          </ac:spMkLst>
        </pc:spChg>
        <pc:picChg chg="del mod">
          <ac:chgData name="Kathleen Kane" userId="1d310742-e62b-4866-b64c-905f750bf7ab" providerId="ADAL" clId="{6B38933A-8D5E-44DB-9CAA-4B778C099FA1}" dt="2024-04-17T15:22:58.989" v="8" actId="478"/>
          <ac:picMkLst>
            <pc:docMk/>
            <pc:sldMk cId="3082601442" sldId="259"/>
            <ac:picMk id="4" creationId="{32A4A661-37FC-0BA3-2D19-1046AF62FDC6}"/>
          </ac:picMkLst>
        </pc:picChg>
        <pc:picChg chg="del mod">
          <ac:chgData name="Kathleen Kane" userId="1d310742-e62b-4866-b64c-905f750bf7ab" providerId="ADAL" clId="{6B38933A-8D5E-44DB-9CAA-4B778C099FA1}" dt="2024-04-17T16:41:58.447" v="801" actId="478"/>
          <ac:picMkLst>
            <pc:docMk/>
            <pc:sldMk cId="3082601442" sldId="259"/>
            <ac:picMk id="9" creationId="{43D341B9-CBDC-D181-9C7D-B2689902BE5D}"/>
          </ac:picMkLst>
        </pc:picChg>
        <pc:picChg chg="add mod">
          <ac:chgData name="Kathleen Kane" userId="1d310742-e62b-4866-b64c-905f750bf7ab" providerId="ADAL" clId="{6B38933A-8D5E-44DB-9CAA-4B778C099FA1}" dt="2024-04-17T15:28:52.108" v="289" actId="1076"/>
          <ac:picMkLst>
            <pc:docMk/>
            <pc:sldMk cId="3082601442" sldId="259"/>
            <ac:picMk id="17" creationId="{C52E337A-F9FB-2F1D-20A2-4A8CEA96E69E}"/>
          </ac:picMkLst>
        </pc:picChg>
      </pc:sldChg>
      <pc:sldChg chg="addSp delSp modSp mod">
        <pc:chgData name="Kathleen Kane" userId="1d310742-e62b-4866-b64c-905f750bf7ab" providerId="ADAL" clId="{6B38933A-8D5E-44DB-9CAA-4B778C099FA1}" dt="2024-04-18T12:50:13.361" v="1950" actId="207"/>
        <pc:sldMkLst>
          <pc:docMk/>
          <pc:sldMk cId="471767414" sldId="260"/>
        </pc:sldMkLst>
        <pc:spChg chg="add del mod">
          <ac:chgData name="Kathleen Kane" userId="1d310742-e62b-4866-b64c-905f750bf7ab" providerId="ADAL" clId="{6B38933A-8D5E-44DB-9CAA-4B778C099FA1}" dt="2024-04-18T12:18:39.295" v="1554" actId="478"/>
          <ac:spMkLst>
            <pc:docMk/>
            <pc:sldMk cId="471767414" sldId="260"/>
            <ac:spMk id="5" creationId="{612B7F33-4A51-6783-B286-F143DC0E2875}"/>
          </ac:spMkLst>
        </pc:spChg>
        <pc:spChg chg="add del mod">
          <ac:chgData name="Kathleen Kane" userId="1d310742-e62b-4866-b64c-905f750bf7ab" providerId="ADAL" clId="{6B38933A-8D5E-44DB-9CAA-4B778C099FA1}" dt="2024-04-18T12:09:02.501" v="1452" actId="478"/>
          <ac:spMkLst>
            <pc:docMk/>
            <pc:sldMk cId="471767414" sldId="260"/>
            <ac:spMk id="6" creationId="{395C0480-2D61-E794-BD29-E730173B7F9E}"/>
          </ac:spMkLst>
        </pc:spChg>
        <pc:spChg chg="mod">
          <ac:chgData name="Kathleen Kane" userId="1d310742-e62b-4866-b64c-905f750bf7ab" providerId="ADAL" clId="{6B38933A-8D5E-44DB-9CAA-4B778C099FA1}" dt="2024-04-18T12:30:43.140" v="1923" actId="1076"/>
          <ac:spMkLst>
            <pc:docMk/>
            <pc:sldMk cId="471767414" sldId="260"/>
            <ac:spMk id="7" creationId="{843A8313-120A-D29E-7B26-7974AA43A492}"/>
          </ac:spMkLst>
        </pc:spChg>
        <pc:spChg chg="add del mod">
          <ac:chgData name="Kathleen Kane" userId="1d310742-e62b-4866-b64c-905f750bf7ab" providerId="ADAL" clId="{6B38933A-8D5E-44DB-9CAA-4B778C099FA1}" dt="2024-04-18T12:09:04.775" v="1453" actId="478"/>
          <ac:spMkLst>
            <pc:docMk/>
            <pc:sldMk cId="471767414" sldId="260"/>
            <ac:spMk id="8" creationId="{ABA472EA-C873-C1BA-222D-D2CC9DA460C5}"/>
          </ac:spMkLst>
        </pc:spChg>
        <pc:spChg chg="add del mod">
          <ac:chgData name="Kathleen Kane" userId="1d310742-e62b-4866-b64c-905f750bf7ab" providerId="ADAL" clId="{6B38933A-8D5E-44DB-9CAA-4B778C099FA1}" dt="2024-04-18T12:08:59.296" v="1451" actId="478"/>
          <ac:spMkLst>
            <pc:docMk/>
            <pc:sldMk cId="471767414" sldId="260"/>
            <ac:spMk id="9" creationId="{E98BA753-1C6E-2ED2-39E6-C8253E79BD3D}"/>
          </ac:spMkLst>
        </pc:spChg>
        <pc:spChg chg="add del mod">
          <ac:chgData name="Kathleen Kane" userId="1d310742-e62b-4866-b64c-905f750bf7ab" providerId="ADAL" clId="{6B38933A-8D5E-44DB-9CAA-4B778C099FA1}" dt="2024-04-18T12:24:55.229" v="1755" actId="1076"/>
          <ac:spMkLst>
            <pc:docMk/>
            <pc:sldMk cId="471767414" sldId="260"/>
            <ac:spMk id="12" creationId="{BE1E0A39-B7CF-2CD1-E8C8-D91D2439B3D7}"/>
          </ac:spMkLst>
        </pc:spChg>
        <pc:spChg chg="add del mod">
          <ac:chgData name="Kathleen Kane" userId="1d310742-e62b-4866-b64c-905f750bf7ab" providerId="ADAL" clId="{6B38933A-8D5E-44DB-9CAA-4B778C099FA1}" dt="2024-04-17T16:53:44.193" v="1108" actId="478"/>
          <ac:spMkLst>
            <pc:docMk/>
            <pc:sldMk cId="471767414" sldId="260"/>
            <ac:spMk id="12" creationId="{E3C66D87-8BB6-BE5B-59E4-6A58AFEAAA35}"/>
          </ac:spMkLst>
        </pc:spChg>
        <pc:spChg chg="add del mod">
          <ac:chgData name="Kathleen Kane" userId="1d310742-e62b-4866-b64c-905f750bf7ab" providerId="ADAL" clId="{6B38933A-8D5E-44DB-9CAA-4B778C099FA1}" dt="2024-04-18T12:18:34.856" v="1552" actId="478"/>
          <ac:spMkLst>
            <pc:docMk/>
            <pc:sldMk cId="471767414" sldId="260"/>
            <ac:spMk id="13" creationId="{1CFA57A1-F421-312B-BB41-2B26DDED36BA}"/>
          </ac:spMkLst>
        </pc:spChg>
        <pc:spChg chg="add del mod">
          <ac:chgData name="Kathleen Kane" userId="1d310742-e62b-4866-b64c-905f750bf7ab" providerId="ADAL" clId="{6B38933A-8D5E-44DB-9CAA-4B778C099FA1}" dt="2024-04-17T16:53:40.067" v="1106" actId="478"/>
          <ac:spMkLst>
            <pc:docMk/>
            <pc:sldMk cId="471767414" sldId="260"/>
            <ac:spMk id="13" creationId="{B19D9A15-FD88-ECD6-E8DA-DC7CFB989AA1}"/>
          </ac:spMkLst>
        </pc:spChg>
        <pc:spChg chg="add mod">
          <ac:chgData name="Kathleen Kane" userId="1d310742-e62b-4866-b64c-905f750bf7ab" providerId="ADAL" clId="{6B38933A-8D5E-44DB-9CAA-4B778C099FA1}" dt="2024-04-18T12:28:20.853" v="1872" actId="14100"/>
          <ac:spMkLst>
            <pc:docMk/>
            <pc:sldMk cId="471767414" sldId="260"/>
            <ac:spMk id="14" creationId="{0C993BD3-8D19-14D1-F2DC-AF3648D3BCA4}"/>
          </ac:spMkLst>
        </pc:spChg>
        <pc:spChg chg="add del mod">
          <ac:chgData name="Kathleen Kane" userId="1d310742-e62b-4866-b64c-905f750bf7ab" providerId="ADAL" clId="{6B38933A-8D5E-44DB-9CAA-4B778C099FA1}" dt="2024-04-17T16:53:42.229" v="1107" actId="478"/>
          <ac:spMkLst>
            <pc:docMk/>
            <pc:sldMk cId="471767414" sldId="260"/>
            <ac:spMk id="14" creationId="{FA5BA5B0-2D71-2C8D-C7CF-C55EDA7B6909}"/>
          </ac:spMkLst>
        </pc:spChg>
        <pc:spChg chg="add mod">
          <ac:chgData name="Kathleen Kane" userId="1d310742-e62b-4866-b64c-905f750bf7ab" providerId="ADAL" clId="{6B38933A-8D5E-44DB-9CAA-4B778C099FA1}" dt="2024-04-18T12:28:25.697" v="1873" actId="255"/>
          <ac:spMkLst>
            <pc:docMk/>
            <pc:sldMk cId="471767414" sldId="260"/>
            <ac:spMk id="15" creationId="{086CC503-D008-6168-C976-21AA7BB146BF}"/>
          </ac:spMkLst>
        </pc:spChg>
        <pc:spChg chg="add mod">
          <ac:chgData name="Kathleen Kane" userId="1d310742-e62b-4866-b64c-905f750bf7ab" providerId="ADAL" clId="{6B38933A-8D5E-44DB-9CAA-4B778C099FA1}" dt="2024-04-18T12:30:11.021" v="1918" actId="207"/>
          <ac:spMkLst>
            <pc:docMk/>
            <pc:sldMk cId="471767414" sldId="260"/>
            <ac:spMk id="16" creationId="{1E2C208A-4A7F-0D04-8B34-C780B6D6BBA6}"/>
          </ac:spMkLst>
        </pc:spChg>
        <pc:spChg chg="add mod">
          <ac:chgData name="Kathleen Kane" userId="1d310742-e62b-4866-b64c-905f750bf7ab" providerId="ADAL" clId="{6B38933A-8D5E-44DB-9CAA-4B778C099FA1}" dt="2024-04-18T12:29:54.173" v="1914" actId="207"/>
          <ac:spMkLst>
            <pc:docMk/>
            <pc:sldMk cId="471767414" sldId="260"/>
            <ac:spMk id="17" creationId="{155C91E6-044A-79DA-47EF-7CFA34E7B26D}"/>
          </ac:spMkLst>
        </pc:spChg>
        <pc:spChg chg="add mod">
          <ac:chgData name="Kathleen Kane" userId="1d310742-e62b-4866-b64c-905f750bf7ab" providerId="ADAL" clId="{6B38933A-8D5E-44DB-9CAA-4B778C099FA1}" dt="2024-04-18T12:29:56.414" v="1915" actId="207"/>
          <ac:spMkLst>
            <pc:docMk/>
            <pc:sldMk cId="471767414" sldId="260"/>
            <ac:spMk id="18" creationId="{43824CC1-057D-24A7-43DD-0BD922305801}"/>
          </ac:spMkLst>
        </pc:spChg>
        <pc:spChg chg="add del mod">
          <ac:chgData name="Kathleen Kane" userId="1d310742-e62b-4866-b64c-905f750bf7ab" providerId="ADAL" clId="{6B38933A-8D5E-44DB-9CAA-4B778C099FA1}" dt="2024-04-18T12:25:15.959" v="1760" actId="478"/>
          <ac:spMkLst>
            <pc:docMk/>
            <pc:sldMk cId="471767414" sldId="260"/>
            <ac:spMk id="19" creationId="{FE292FC3-9763-DE31-BC71-E0C16DB735B8}"/>
          </ac:spMkLst>
        </pc:spChg>
        <pc:spChg chg="add mod">
          <ac:chgData name="Kathleen Kane" userId="1d310742-e62b-4866-b64c-905f750bf7ab" providerId="ADAL" clId="{6B38933A-8D5E-44DB-9CAA-4B778C099FA1}" dt="2024-04-18T12:28:03.054" v="1868" actId="1076"/>
          <ac:spMkLst>
            <pc:docMk/>
            <pc:sldMk cId="471767414" sldId="260"/>
            <ac:spMk id="20" creationId="{351D10A2-E0B8-B493-D483-D0CC3EA090D8}"/>
          </ac:spMkLst>
        </pc:spChg>
        <pc:spChg chg="add mod">
          <ac:chgData name="Kathleen Kane" userId="1d310742-e62b-4866-b64c-905f750bf7ab" providerId="ADAL" clId="{6B38933A-8D5E-44DB-9CAA-4B778C099FA1}" dt="2024-04-18T12:30:07.101" v="1917" actId="207"/>
          <ac:spMkLst>
            <pc:docMk/>
            <pc:sldMk cId="471767414" sldId="260"/>
            <ac:spMk id="21" creationId="{9D957AEA-C5BC-85AC-10D7-CAFD906CB270}"/>
          </ac:spMkLst>
        </pc:spChg>
        <pc:spChg chg="add mod">
          <ac:chgData name="Kathleen Kane" userId="1d310742-e62b-4866-b64c-905f750bf7ab" providerId="ADAL" clId="{6B38933A-8D5E-44DB-9CAA-4B778C099FA1}" dt="2024-04-18T12:30:02.848" v="1916" actId="207"/>
          <ac:spMkLst>
            <pc:docMk/>
            <pc:sldMk cId="471767414" sldId="260"/>
            <ac:spMk id="22" creationId="{EB3AF7F6-7092-4AA8-74C7-DC90B7887B72}"/>
          </ac:spMkLst>
        </pc:spChg>
        <pc:spChg chg="add mod">
          <ac:chgData name="Kathleen Kane" userId="1d310742-e62b-4866-b64c-905f750bf7ab" providerId="ADAL" clId="{6B38933A-8D5E-44DB-9CAA-4B778C099FA1}" dt="2024-04-18T12:50:13.361" v="1950" actId="207"/>
          <ac:spMkLst>
            <pc:docMk/>
            <pc:sldMk cId="471767414" sldId="260"/>
            <ac:spMk id="23" creationId="{650642ED-3D95-0464-8F0F-E277CB808274}"/>
          </ac:spMkLst>
        </pc:spChg>
        <pc:spChg chg="add mod">
          <ac:chgData name="Kathleen Kane" userId="1d310742-e62b-4866-b64c-905f750bf7ab" providerId="ADAL" clId="{6B38933A-8D5E-44DB-9CAA-4B778C099FA1}" dt="2024-04-18T12:30:17.272" v="1919" actId="207"/>
          <ac:spMkLst>
            <pc:docMk/>
            <pc:sldMk cId="471767414" sldId="260"/>
            <ac:spMk id="24" creationId="{0108CE87-6F71-F498-C137-914D465149AA}"/>
          </ac:spMkLst>
        </pc:spChg>
        <pc:spChg chg="add mod">
          <ac:chgData name="Kathleen Kane" userId="1d310742-e62b-4866-b64c-905f750bf7ab" providerId="ADAL" clId="{6B38933A-8D5E-44DB-9CAA-4B778C099FA1}" dt="2024-04-18T12:30:25.686" v="1920" actId="207"/>
          <ac:spMkLst>
            <pc:docMk/>
            <pc:sldMk cId="471767414" sldId="260"/>
            <ac:spMk id="25" creationId="{041AD428-8474-8F2A-3C97-542CF71BE933}"/>
          </ac:spMkLst>
        </pc:spChg>
        <pc:spChg chg="add mod">
          <ac:chgData name="Kathleen Kane" userId="1d310742-e62b-4866-b64c-905f750bf7ab" providerId="ADAL" clId="{6B38933A-8D5E-44DB-9CAA-4B778C099FA1}" dt="2024-04-18T12:29:49.159" v="1913" actId="1076"/>
          <ac:spMkLst>
            <pc:docMk/>
            <pc:sldMk cId="471767414" sldId="260"/>
            <ac:spMk id="26" creationId="{1265F4E4-5574-D6A8-15D3-1D542B7A4A1A}"/>
          </ac:spMkLst>
        </pc:spChg>
        <pc:spChg chg="add mod">
          <ac:chgData name="Kathleen Kane" userId="1d310742-e62b-4866-b64c-905f750bf7ab" providerId="ADAL" clId="{6B38933A-8D5E-44DB-9CAA-4B778C099FA1}" dt="2024-04-18T12:32:00.155" v="1932" actId="207"/>
          <ac:spMkLst>
            <pc:docMk/>
            <pc:sldMk cId="471767414" sldId="260"/>
            <ac:spMk id="27" creationId="{407D1691-2F5A-EF3C-55A1-F62F231A009C}"/>
          </ac:spMkLst>
        </pc:spChg>
        <pc:picChg chg="add mod">
          <ac:chgData name="Kathleen Kane" userId="1d310742-e62b-4866-b64c-905f750bf7ab" providerId="ADAL" clId="{6B38933A-8D5E-44DB-9CAA-4B778C099FA1}" dt="2024-04-18T10:58:33.982" v="1242" actId="1076"/>
          <ac:picMkLst>
            <pc:docMk/>
            <pc:sldMk cId="471767414" sldId="260"/>
            <ac:picMk id="4" creationId="{8C91BF28-2BF8-EAAB-F714-556BC09FBFFC}"/>
          </ac:picMkLst>
        </pc:picChg>
        <pc:picChg chg="add del mod">
          <ac:chgData name="Kathleen Kane" userId="1d310742-e62b-4866-b64c-905f750bf7ab" providerId="ADAL" clId="{6B38933A-8D5E-44DB-9CAA-4B778C099FA1}" dt="2024-04-18T12:18:36.727" v="1553" actId="478"/>
          <ac:picMkLst>
            <pc:docMk/>
            <pc:sldMk cId="471767414" sldId="260"/>
            <ac:picMk id="11" creationId="{4A25DD32-BCA7-045A-4879-720EC502B21B}"/>
          </ac:picMkLst>
        </pc:picChg>
        <pc:picChg chg="add del mod modCrop">
          <ac:chgData name="Kathleen Kane" userId="1d310742-e62b-4866-b64c-905f750bf7ab" providerId="ADAL" clId="{6B38933A-8D5E-44DB-9CAA-4B778C099FA1}" dt="2024-04-17T15:54:36.604" v="559" actId="478"/>
          <ac:picMkLst>
            <pc:docMk/>
            <pc:sldMk cId="471767414" sldId="260"/>
            <ac:picMk id="11" creationId="{94646D69-5F63-8531-3463-0230D2249377}"/>
          </ac:picMkLst>
        </pc:picChg>
      </pc:sldChg>
      <pc:sldChg chg="addSp delSp modSp add mod">
        <pc:chgData name="Kathleen Kane" userId="1d310742-e62b-4866-b64c-905f750bf7ab" providerId="ADAL" clId="{6B38933A-8D5E-44DB-9CAA-4B778C099FA1}" dt="2024-04-18T11:40:23.853" v="1342" actId="1076"/>
        <pc:sldMkLst>
          <pc:docMk/>
          <pc:sldMk cId="3481280468" sldId="261"/>
        </pc:sldMkLst>
        <pc:spChg chg="mod">
          <ac:chgData name="Kathleen Kane" userId="1d310742-e62b-4866-b64c-905f750bf7ab" providerId="ADAL" clId="{6B38933A-8D5E-44DB-9CAA-4B778C099FA1}" dt="2024-04-17T15:41:14.554" v="302" actId="20577"/>
          <ac:spMkLst>
            <pc:docMk/>
            <pc:sldMk cId="3481280468" sldId="261"/>
            <ac:spMk id="2" creationId="{1EBF6BCF-2441-803C-DD33-C18AA30649AF}"/>
          </ac:spMkLst>
        </pc:spChg>
        <pc:spChg chg="add mod">
          <ac:chgData name="Kathleen Kane" userId="1d310742-e62b-4866-b64c-905f750bf7ab" providerId="ADAL" clId="{6B38933A-8D5E-44DB-9CAA-4B778C099FA1}" dt="2024-04-18T11:39:15.886" v="1326" actId="1076"/>
          <ac:spMkLst>
            <pc:docMk/>
            <pc:sldMk cId="3481280468" sldId="261"/>
            <ac:spMk id="5" creationId="{C516D2F5-895A-8617-E0F2-8891F7036DB6}"/>
          </ac:spMkLst>
        </pc:spChg>
        <pc:spChg chg="mod">
          <ac:chgData name="Kathleen Kane" userId="1d310742-e62b-4866-b64c-905f750bf7ab" providerId="ADAL" clId="{6B38933A-8D5E-44DB-9CAA-4B778C099FA1}" dt="2024-04-18T11:38:50.405" v="1320" actId="255"/>
          <ac:spMkLst>
            <pc:docMk/>
            <pc:sldMk cId="3481280468" sldId="261"/>
            <ac:spMk id="6" creationId="{989F9E70-472A-C26C-D6EA-1610557C111E}"/>
          </ac:spMkLst>
        </pc:spChg>
        <pc:spChg chg="mod">
          <ac:chgData name="Kathleen Kane" userId="1d310742-e62b-4866-b64c-905f750bf7ab" providerId="ADAL" clId="{6B38933A-8D5E-44DB-9CAA-4B778C099FA1}" dt="2024-04-18T11:39:00.079" v="1323" actId="122"/>
          <ac:spMkLst>
            <pc:docMk/>
            <pc:sldMk cId="3481280468" sldId="261"/>
            <ac:spMk id="10" creationId="{E3EACBF7-E0EA-64F7-490E-9F156A654989}"/>
          </ac:spMkLst>
        </pc:spChg>
        <pc:spChg chg="mod">
          <ac:chgData name="Kathleen Kane" userId="1d310742-e62b-4866-b64c-905f750bf7ab" providerId="ADAL" clId="{6B38933A-8D5E-44DB-9CAA-4B778C099FA1}" dt="2024-04-18T11:38:44.524" v="1319" actId="255"/>
          <ac:spMkLst>
            <pc:docMk/>
            <pc:sldMk cId="3481280468" sldId="261"/>
            <ac:spMk id="11" creationId="{1074E813-B9C3-2B4D-7439-CBFAB417D5B5}"/>
          </ac:spMkLst>
        </pc:spChg>
        <pc:spChg chg="mod">
          <ac:chgData name="Kathleen Kane" userId="1d310742-e62b-4866-b64c-905f750bf7ab" providerId="ADAL" clId="{6B38933A-8D5E-44DB-9CAA-4B778C099FA1}" dt="2024-04-18T11:39:45.602" v="1334" actId="1076"/>
          <ac:spMkLst>
            <pc:docMk/>
            <pc:sldMk cId="3481280468" sldId="261"/>
            <ac:spMk id="12" creationId="{3EE316EC-C873-D44C-B2E7-A5C3E7101F4E}"/>
          </ac:spMkLst>
        </pc:spChg>
        <pc:spChg chg="del mod">
          <ac:chgData name="Kathleen Kane" userId="1d310742-e62b-4866-b64c-905f750bf7ab" providerId="ADAL" clId="{6B38933A-8D5E-44DB-9CAA-4B778C099FA1}" dt="2024-04-17T15:42:17.350" v="305" actId="478"/>
          <ac:spMkLst>
            <pc:docMk/>
            <pc:sldMk cId="3481280468" sldId="261"/>
            <ac:spMk id="13" creationId="{1CB4A248-D254-95B7-BB0B-1A9781AD5F40}"/>
          </ac:spMkLst>
        </pc:spChg>
        <pc:spChg chg="add mod">
          <ac:chgData name="Kathleen Kane" userId="1d310742-e62b-4866-b64c-905f750bf7ab" providerId="ADAL" clId="{6B38933A-8D5E-44DB-9CAA-4B778C099FA1}" dt="2024-04-18T11:39:26.969" v="1329" actId="1076"/>
          <ac:spMkLst>
            <pc:docMk/>
            <pc:sldMk cId="3481280468" sldId="261"/>
            <ac:spMk id="14" creationId="{FDA59225-1A68-AE03-7428-B5ACF1FAB4F9}"/>
          </ac:spMkLst>
        </pc:spChg>
        <pc:spChg chg="mod">
          <ac:chgData name="Kathleen Kane" userId="1d310742-e62b-4866-b64c-905f750bf7ab" providerId="ADAL" clId="{6B38933A-8D5E-44DB-9CAA-4B778C099FA1}" dt="2024-04-18T11:39:32.195" v="1330" actId="1076"/>
          <ac:spMkLst>
            <pc:docMk/>
            <pc:sldMk cId="3481280468" sldId="261"/>
            <ac:spMk id="15" creationId="{2601D4A8-A419-5807-DAE7-418496C64319}"/>
          </ac:spMkLst>
        </pc:spChg>
        <pc:spChg chg="add mod">
          <ac:chgData name="Kathleen Kane" userId="1d310742-e62b-4866-b64c-905f750bf7ab" providerId="ADAL" clId="{6B38933A-8D5E-44DB-9CAA-4B778C099FA1}" dt="2024-04-18T11:40:08.734" v="1340" actId="1076"/>
          <ac:spMkLst>
            <pc:docMk/>
            <pc:sldMk cId="3481280468" sldId="261"/>
            <ac:spMk id="21" creationId="{932D423B-04DC-EEAC-D6AF-42832A909BF1}"/>
          </ac:spMkLst>
        </pc:spChg>
        <pc:picChg chg="add mod">
          <ac:chgData name="Kathleen Kane" userId="1d310742-e62b-4866-b64c-905f750bf7ab" providerId="ADAL" clId="{6B38933A-8D5E-44DB-9CAA-4B778C099FA1}" dt="2024-04-18T11:40:23.853" v="1342" actId="1076"/>
          <ac:picMkLst>
            <pc:docMk/>
            <pc:sldMk cId="3481280468" sldId="261"/>
            <ac:picMk id="3" creationId="{B344A640-6F20-D9E7-C1D2-584E548C44AA}"/>
          </ac:picMkLst>
        </pc:picChg>
        <pc:picChg chg="add mod">
          <ac:chgData name="Kathleen Kane" userId="1d310742-e62b-4866-b64c-905f750bf7ab" providerId="ADAL" clId="{6B38933A-8D5E-44DB-9CAA-4B778C099FA1}" dt="2024-04-18T11:37:57.215" v="1309" actId="1076"/>
          <ac:picMkLst>
            <pc:docMk/>
            <pc:sldMk cId="3481280468" sldId="261"/>
            <ac:picMk id="4" creationId="{212D3A11-217A-FA63-4517-663EB7F32A27}"/>
          </ac:picMkLst>
        </pc:picChg>
        <pc:picChg chg="add mod">
          <ac:chgData name="Kathleen Kane" userId="1d310742-e62b-4866-b64c-905f750bf7ab" providerId="ADAL" clId="{6B38933A-8D5E-44DB-9CAA-4B778C099FA1}" dt="2024-04-18T11:39:50.128" v="1336" actId="1076"/>
          <ac:picMkLst>
            <pc:docMk/>
            <pc:sldMk cId="3481280468" sldId="261"/>
            <ac:picMk id="8" creationId="{7E00CD1A-F608-8AD2-6637-FDE18EF73DB9}"/>
          </ac:picMkLst>
        </pc:picChg>
        <pc:picChg chg="del">
          <ac:chgData name="Kathleen Kane" userId="1d310742-e62b-4866-b64c-905f750bf7ab" providerId="ADAL" clId="{6B38933A-8D5E-44DB-9CAA-4B778C099FA1}" dt="2024-04-17T15:40:44.413" v="297" actId="478"/>
          <ac:picMkLst>
            <pc:docMk/>
            <pc:sldMk cId="3481280468" sldId="261"/>
            <ac:picMk id="9" creationId="{43D341B9-CBDC-D181-9C7D-B2689902BE5D}"/>
          </ac:picMkLst>
        </pc:picChg>
        <pc:picChg chg="mod">
          <ac:chgData name="Kathleen Kane" userId="1d310742-e62b-4866-b64c-905f750bf7ab" providerId="ADAL" clId="{6B38933A-8D5E-44DB-9CAA-4B778C099FA1}" dt="2024-04-18T11:38:21.216" v="1315" actId="1076"/>
          <ac:picMkLst>
            <pc:docMk/>
            <pc:sldMk cId="3481280468" sldId="261"/>
            <ac:picMk id="17" creationId="{C52E337A-F9FB-2F1D-20A2-4A8CEA96E69E}"/>
          </ac:picMkLst>
        </pc:picChg>
        <pc:picChg chg="add mod">
          <ac:chgData name="Kathleen Kane" userId="1d310742-e62b-4866-b64c-905f750bf7ab" providerId="ADAL" clId="{6B38933A-8D5E-44DB-9CAA-4B778C099FA1}" dt="2024-04-18T11:38:28.145" v="1316" actId="1076"/>
          <ac:picMkLst>
            <pc:docMk/>
            <pc:sldMk cId="3481280468" sldId="261"/>
            <ac:picMk id="18" creationId="{182AB167-15CC-AF3D-CCEC-AC92581D9CF2}"/>
          </ac:picMkLst>
        </pc:picChg>
        <pc:picChg chg="add mod">
          <ac:chgData name="Kathleen Kane" userId="1d310742-e62b-4866-b64c-905f750bf7ab" providerId="ADAL" clId="{6B38933A-8D5E-44DB-9CAA-4B778C099FA1}" dt="2024-04-18T10:58:50.053" v="1243" actId="1076"/>
          <ac:picMkLst>
            <pc:docMk/>
            <pc:sldMk cId="3481280468" sldId="261"/>
            <ac:picMk id="20" creationId="{F54341EB-A07E-9C6B-AFEC-685BB56995FE}"/>
          </ac:picMkLst>
        </pc:picChg>
        <pc:picChg chg="add mod">
          <ac:chgData name="Kathleen Kane" userId="1d310742-e62b-4866-b64c-905f750bf7ab" providerId="ADAL" clId="{6B38933A-8D5E-44DB-9CAA-4B778C099FA1}" dt="2024-04-18T11:39:03.392" v="1324" actId="1076"/>
          <ac:picMkLst>
            <pc:docMk/>
            <pc:sldMk cId="3481280468" sldId="261"/>
            <ac:picMk id="23" creationId="{6AE3B9BD-FBA5-DA12-FC26-79791C11762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901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226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30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268694-267B-DCFB-2D54-CCC3E2ABB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8848D-C3D5-4509-81DD-BB193AAA8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1B1CA-93D6-0DAC-E5E9-31C7B0608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734A3-9D88-DA4E-A02F-E1A2F43BA53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13823-D602-135F-F79E-F344AC687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8E9A6-6E86-591E-4AF2-B2EDCF133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A657D-9927-BA4D-BB6A-52C02BFC6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3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72721-0A2E-40E9-819C-333BA3D6212E}"/>
              </a:ext>
            </a:extLst>
          </p:cNvPr>
          <p:cNvSpPr txBox="1">
            <a:spLocks/>
          </p:cNvSpPr>
          <p:nvPr/>
        </p:nvSpPr>
        <p:spPr>
          <a:xfrm>
            <a:off x="1658020" y="697397"/>
            <a:ext cx="9290285" cy="55107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200" dirty="0">
                <a:latin typeface="Arial Black" panose="020B0604020202020204" pitchFamily="34" charset="0"/>
                <a:cs typeface="Arial Black" panose="020B0604020202020204" pitchFamily="34" charset="0"/>
              </a:rPr>
              <a:t>‘Your guide to follow-up care’ </a:t>
            </a:r>
            <a:endParaRPr lang="en-US" sz="4200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D308C2F-BC3B-88AA-8883-617B463575CF}"/>
              </a:ext>
            </a:extLst>
          </p:cNvPr>
          <p:cNvSpPr txBox="1">
            <a:spLocks/>
          </p:cNvSpPr>
          <p:nvPr/>
        </p:nvSpPr>
        <p:spPr>
          <a:xfrm>
            <a:off x="466036" y="2115653"/>
            <a:ext cx="11192564" cy="55107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b="0" dirty="0">
                <a:solidFill>
                  <a:srgbClr val="EB6D0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 survivorship focused resource for the primary bone cancer community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6469BA-44C9-4079-82C0-D9DA84B74BE0}"/>
              </a:ext>
            </a:extLst>
          </p:cNvPr>
          <p:cNvSpPr txBox="1">
            <a:spLocks/>
          </p:cNvSpPr>
          <p:nvPr/>
        </p:nvSpPr>
        <p:spPr>
          <a:xfrm>
            <a:off x="466036" y="3702957"/>
            <a:ext cx="11192564" cy="2921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>
                <a:solidFill>
                  <a:srgbClr val="595959"/>
                </a:solidFill>
              </a:rPr>
              <a:t>Dr Kathleen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Kane, Bone Cancer Research Trust</a:t>
            </a:r>
          </a:p>
        </p:txBody>
      </p:sp>
      <p:pic>
        <p:nvPicPr>
          <p:cNvPr id="5" name="Picture 4" descr="sphr.nihr.ac.uk/wp-content/uploads/2022/12/UOSLogo...">
            <a:extLst>
              <a:ext uri="{FF2B5EF4-FFF2-40B4-BE49-F238E27FC236}">
                <a16:creationId xmlns:a16="http://schemas.microsoft.com/office/drawing/2014/main" id="{A785D9E3-4190-A56A-63CC-E9EF0A2625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545" y="5802208"/>
            <a:ext cx="1767927" cy="53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AE2155-3DD4-1173-C69F-9D47394A6A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57" t="13332" r="38929" b="35524"/>
          <a:stretch/>
        </p:blipFill>
        <p:spPr>
          <a:xfrm>
            <a:off x="8600074" y="3516259"/>
            <a:ext cx="2522762" cy="282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4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738EA-5F52-26F2-5576-0F3432A11E65}"/>
              </a:ext>
            </a:extLst>
          </p:cNvPr>
          <p:cNvSpPr txBox="1">
            <a:spLocks/>
          </p:cNvSpPr>
          <p:nvPr/>
        </p:nvSpPr>
        <p:spPr>
          <a:xfrm>
            <a:off x="560950" y="630937"/>
            <a:ext cx="11070099" cy="55107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4000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FFC8CD-1F86-6DF4-BAF0-1CC25C22CD58}"/>
              </a:ext>
            </a:extLst>
          </p:cNvPr>
          <p:cNvSpPr txBox="1">
            <a:spLocks/>
          </p:cNvSpPr>
          <p:nvPr/>
        </p:nvSpPr>
        <p:spPr>
          <a:xfrm>
            <a:off x="433377" y="689233"/>
            <a:ext cx="9290285" cy="55107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800" b="0" dirty="0">
                <a:latin typeface="Arial Black" panose="020B0604020202020204" pitchFamily="34" charset="0"/>
                <a:cs typeface="Arial Black" panose="020B0604020202020204" pitchFamily="34" charset="0"/>
              </a:rPr>
              <a:t>Responding to an unmet need</a:t>
            </a:r>
            <a:endParaRPr lang="en-US" sz="3800" b="0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43A8313-120A-D29E-7B26-7974AA43A492}"/>
              </a:ext>
            </a:extLst>
          </p:cNvPr>
          <p:cNvSpPr txBox="1">
            <a:spLocks/>
          </p:cNvSpPr>
          <p:nvPr/>
        </p:nvSpPr>
        <p:spPr>
          <a:xfrm>
            <a:off x="4352163" y="1772592"/>
            <a:ext cx="7575859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on from research exploring the </a:t>
            </a:r>
            <a:r>
              <a:rPr lang="en-GB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&amp; late effects </a:t>
            </a:r>
            <a:r>
              <a:rPr lang="en-GB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experienced by primary bone cancer survivors.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Seeks to address </a:t>
            </a:r>
            <a:r>
              <a:rPr lang="en-GB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patient-identified</a:t>
            </a:r>
            <a:r>
              <a:rPr lang="en-GB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gaps in information &amp; support</a:t>
            </a:r>
            <a:r>
              <a:rPr lang="en-GB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available beyond treatment. </a:t>
            </a:r>
          </a:p>
          <a:p>
            <a:pPr marL="0" indent="0">
              <a:buNone/>
            </a:pPr>
            <a:endParaRPr lang="en-GB" sz="24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 to support patients &amp; families to </a:t>
            </a:r>
            <a:r>
              <a:rPr lang="en-GB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navigate the survivorship journey</a:t>
            </a:r>
            <a:r>
              <a:rPr lang="en-GB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providing evidence-based information shaped by lived experiences. </a:t>
            </a:r>
          </a:p>
        </p:txBody>
      </p:sp>
      <p:pic>
        <p:nvPicPr>
          <p:cNvPr id="4" name="Picture 3" descr="sphr.nihr.ac.uk/wp-content/uploads/2022/12/UOSLogo...">
            <a:extLst>
              <a:ext uri="{FF2B5EF4-FFF2-40B4-BE49-F238E27FC236}">
                <a16:creationId xmlns:a16="http://schemas.microsoft.com/office/drawing/2014/main" id="{8C91BF28-2BF8-EAAB-F714-556BC09FBF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646" y="5837719"/>
            <a:ext cx="1767927" cy="5364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1E0A39-B7CF-2CD1-E8C8-D91D2439B3D7}"/>
              </a:ext>
            </a:extLst>
          </p:cNvPr>
          <p:cNvSpPr txBox="1"/>
          <p:nvPr/>
        </p:nvSpPr>
        <p:spPr>
          <a:xfrm>
            <a:off x="419715" y="2530017"/>
            <a:ext cx="1466444" cy="475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Isolation</a:t>
            </a:r>
            <a:r>
              <a:rPr lang="en-GB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C993BD3-8D19-14D1-F2DC-AF3648D3BCA4}"/>
              </a:ext>
            </a:extLst>
          </p:cNvPr>
          <p:cNvSpPr/>
          <p:nvPr/>
        </p:nvSpPr>
        <p:spPr>
          <a:xfrm>
            <a:off x="286011" y="1588355"/>
            <a:ext cx="3453902" cy="3995699"/>
          </a:xfrm>
          <a:prstGeom prst="roundRect">
            <a:avLst>
              <a:gd name="adj" fmla="val 8358"/>
            </a:avLst>
          </a:prstGeom>
          <a:noFill/>
          <a:ln w="38100">
            <a:solidFill>
              <a:srgbClr val="EB6D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6CC503-D008-6168-C976-21AA7BB146BF}"/>
              </a:ext>
            </a:extLst>
          </p:cNvPr>
          <p:cNvSpPr txBox="1"/>
          <p:nvPr/>
        </p:nvSpPr>
        <p:spPr>
          <a:xfrm>
            <a:off x="456371" y="1588355"/>
            <a:ext cx="3146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of confidence </a:t>
            </a:r>
            <a:r>
              <a:rPr lang="en-GB" sz="2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2C208A-4A7F-0D04-8B34-C780B6D6BBA6}"/>
              </a:ext>
            </a:extLst>
          </p:cNvPr>
          <p:cNvSpPr txBox="1"/>
          <p:nvPr/>
        </p:nvSpPr>
        <p:spPr>
          <a:xfrm>
            <a:off x="1099803" y="2920744"/>
            <a:ext cx="314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47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lang="en-GB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5C91E6-044A-79DA-47EF-7CFA34E7B26D}"/>
              </a:ext>
            </a:extLst>
          </p:cNvPr>
          <p:cNvSpPr txBox="1"/>
          <p:nvPr/>
        </p:nvSpPr>
        <p:spPr>
          <a:xfrm rot="1837181">
            <a:off x="559276" y="4260508"/>
            <a:ext cx="32014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438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problems</a:t>
            </a:r>
            <a:endParaRPr lang="en-GB" sz="2200" dirty="0">
              <a:solidFill>
                <a:srgbClr val="4389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824CC1-057D-24A7-43DD-0BD922305801}"/>
              </a:ext>
            </a:extLst>
          </p:cNvPr>
          <p:cNvSpPr txBox="1"/>
          <p:nvPr/>
        </p:nvSpPr>
        <p:spPr>
          <a:xfrm>
            <a:off x="313123" y="2059186"/>
            <a:ext cx="314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438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</a:t>
            </a:r>
            <a:endParaRPr lang="en-GB" sz="2400" dirty="0">
              <a:solidFill>
                <a:srgbClr val="4389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1D10A2-E0B8-B493-D483-D0CC3EA090D8}"/>
              </a:ext>
            </a:extLst>
          </p:cNvPr>
          <p:cNvSpPr txBox="1"/>
          <p:nvPr/>
        </p:nvSpPr>
        <p:spPr>
          <a:xfrm>
            <a:off x="1684164" y="3367920"/>
            <a:ext cx="1466444" cy="475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Hearing</a:t>
            </a:r>
            <a:endParaRPr lang="en-GB" sz="24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957AEA-C5BC-85AC-10D7-CAFD906CB270}"/>
              </a:ext>
            </a:extLst>
          </p:cNvPr>
          <p:cNvSpPr txBox="1"/>
          <p:nvPr/>
        </p:nvSpPr>
        <p:spPr>
          <a:xfrm rot="16200000">
            <a:off x="-679630" y="3787646"/>
            <a:ext cx="253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47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anxiety</a:t>
            </a:r>
            <a:endParaRPr lang="en-GB" sz="2400" dirty="0">
              <a:solidFill>
                <a:srgbClr val="F475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3AF7F6-7092-4AA8-74C7-DC90B7887B72}"/>
              </a:ext>
            </a:extLst>
          </p:cNvPr>
          <p:cNvSpPr txBox="1"/>
          <p:nvPr/>
        </p:nvSpPr>
        <p:spPr>
          <a:xfrm rot="19502451">
            <a:off x="2376751" y="1977216"/>
            <a:ext cx="1423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47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Fertility</a:t>
            </a:r>
            <a:endParaRPr lang="en-GB" sz="2400" dirty="0">
              <a:solidFill>
                <a:srgbClr val="F475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0642ED-3D95-0464-8F0F-E277CB808274}"/>
              </a:ext>
            </a:extLst>
          </p:cNvPr>
          <p:cNvSpPr txBox="1"/>
          <p:nvPr/>
        </p:nvSpPr>
        <p:spPr>
          <a:xfrm>
            <a:off x="2590278" y="3814662"/>
            <a:ext cx="1466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F47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Chemo brain</a:t>
            </a:r>
            <a:endParaRPr lang="en-GB" sz="2200" dirty="0">
              <a:solidFill>
                <a:srgbClr val="F475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08CE87-6F71-F498-C137-914D465149AA}"/>
              </a:ext>
            </a:extLst>
          </p:cNvPr>
          <p:cNvSpPr txBox="1"/>
          <p:nvPr/>
        </p:nvSpPr>
        <p:spPr>
          <a:xfrm>
            <a:off x="718599" y="5115837"/>
            <a:ext cx="2967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438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Repeated surgeries</a:t>
            </a:r>
            <a:endParaRPr lang="en-GB" sz="2200" dirty="0">
              <a:solidFill>
                <a:srgbClr val="4389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1AD428-8474-8F2A-3C97-542CF71BE933}"/>
              </a:ext>
            </a:extLst>
          </p:cNvPr>
          <p:cNvSpPr txBox="1"/>
          <p:nvPr/>
        </p:nvSpPr>
        <p:spPr>
          <a:xfrm>
            <a:off x="2635879" y="2689537"/>
            <a:ext cx="1337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438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Kidney issues</a:t>
            </a:r>
            <a:endParaRPr lang="en-GB" sz="2200" dirty="0">
              <a:solidFill>
                <a:srgbClr val="4389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65F4E4-5574-D6A8-15D3-1D542B7A4A1A}"/>
              </a:ext>
            </a:extLst>
          </p:cNvPr>
          <p:cNvSpPr txBox="1"/>
          <p:nvPr/>
        </p:nvSpPr>
        <p:spPr>
          <a:xfrm>
            <a:off x="603085" y="4800912"/>
            <a:ext cx="2967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Fear of recurrence</a:t>
            </a:r>
            <a:endParaRPr lang="en-GB" sz="21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7D1691-2F5A-EF3C-55A1-F62F231A009C}"/>
              </a:ext>
            </a:extLst>
          </p:cNvPr>
          <p:cNvSpPr txBox="1"/>
          <p:nvPr/>
        </p:nvSpPr>
        <p:spPr>
          <a:xfrm>
            <a:off x="930470" y="4349884"/>
            <a:ext cx="14664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rgbClr val="F47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lang="en-GB" sz="2100" dirty="0">
              <a:solidFill>
                <a:srgbClr val="F475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767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F6BCF-2441-803C-DD33-C18AA30649AF}"/>
              </a:ext>
            </a:extLst>
          </p:cNvPr>
          <p:cNvSpPr txBox="1">
            <a:spLocks/>
          </p:cNvSpPr>
          <p:nvPr/>
        </p:nvSpPr>
        <p:spPr>
          <a:xfrm>
            <a:off x="560950" y="630937"/>
            <a:ext cx="11070099" cy="55107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000" dirty="0">
                <a:latin typeface="Arial Black" panose="020B0604020202020204" pitchFamily="34" charset="0"/>
                <a:cs typeface="Arial Black" panose="020B0604020202020204" pitchFamily="34" charset="0"/>
              </a:rPr>
              <a:t>Exploring challenges &amp; key learnings </a:t>
            </a:r>
            <a:endParaRPr lang="en-US" sz="4000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9F9E70-472A-C26C-D6EA-1610557C111E}"/>
              </a:ext>
            </a:extLst>
          </p:cNvPr>
          <p:cNvSpPr txBox="1"/>
          <p:nvPr/>
        </p:nvSpPr>
        <p:spPr>
          <a:xfrm>
            <a:off x="383722" y="1742048"/>
            <a:ext cx="3608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 of survivorship journeys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EACBF7-E0EA-64F7-490E-9F156A654989}"/>
              </a:ext>
            </a:extLst>
          </p:cNvPr>
          <p:cNvSpPr txBox="1"/>
          <p:nvPr/>
        </p:nvSpPr>
        <p:spPr>
          <a:xfrm>
            <a:off x="383722" y="3810302"/>
            <a:ext cx="3608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Shaping realistic expectations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74E813-B9C3-2B4D-7439-CBFAB417D5B5}"/>
              </a:ext>
            </a:extLst>
          </p:cNvPr>
          <p:cNvSpPr txBox="1"/>
          <p:nvPr/>
        </p:nvSpPr>
        <p:spPr>
          <a:xfrm>
            <a:off x="5850734" y="1623807"/>
            <a:ext cx="5780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Incorporating the patient perspective at the earliest opportunity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E316EC-C873-D44C-B2E7-A5C3E7101F4E}"/>
              </a:ext>
            </a:extLst>
          </p:cNvPr>
          <p:cNvSpPr txBox="1"/>
          <p:nvPr/>
        </p:nvSpPr>
        <p:spPr>
          <a:xfrm>
            <a:off x="10371741" y="3564080"/>
            <a:ext cx="16042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Co-design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01D4A8-A419-5807-DAE7-418496C64319}"/>
              </a:ext>
            </a:extLst>
          </p:cNvPr>
          <p:cNvSpPr txBox="1"/>
          <p:nvPr/>
        </p:nvSpPr>
        <p:spPr>
          <a:xfrm>
            <a:off x="3099964" y="2896961"/>
            <a:ext cx="711653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GB" sz="22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survivorship</a:t>
            </a:r>
            <a:r>
              <a:rPr lang="en-GB" sz="2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GB" sz="2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GB" sz="22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follow-up care </a:t>
            </a:r>
            <a:r>
              <a:rPr lang="en-GB" sz="2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GB" sz="22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n-GB" sz="2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it needed?</a:t>
            </a:r>
          </a:p>
          <a:p>
            <a:pPr marL="342900" indent="-342900">
              <a:buAutoNum type="arabicPeriod"/>
            </a:pPr>
            <a:r>
              <a:rPr lang="en-GB" sz="2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long-term and late effects </a:t>
            </a:r>
            <a:r>
              <a:rPr lang="en-GB" sz="22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surgery </a:t>
            </a:r>
          </a:p>
          <a:p>
            <a:pPr marL="342900" indent="-342900">
              <a:buAutoNum type="arabicPeriod"/>
            </a:pPr>
            <a:r>
              <a:rPr lang="en-GB" sz="2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</a:t>
            </a:r>
            <a:r>
              <a:rPr lang="en-GB" sz="22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related </a:t>
            </a:r>
            <a:r>
              <a:rPr lang="en-GB" sz="2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&amp; late effects</a:t>
            </a:r>
            <a:endParaRPr lang="en-GB" sz="22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2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22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psychosocial impact </a:t>
            </a:r>
            <a:r>
              <a:rPr lang="en-GB" sz="2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cancer survivorship</a:t>
            </a:r>
          </a:p>
        </p:txBody>
      </p:sp>
      <p:pic>
        <p:nvPicPr>
          <p:cNvPr id="17" name="Graphic 16" descr="Handshake outline">
            <a:extLst>
              <a:ext uri="{FF2B5EF4-FFF2-40B4-BE49-F238E27FC236}">
                <a16:creationId xmlns:a16="http://schemas.microsoft.com/office/drawing/2014/main" id="{C52E337A-F9FB-2F1D-20A2-4A8CEA96E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7286" y="4755605"/>
            <a:ext cx="914400" cy="914400"/>
          </a:xfrm>
          <a:prstGeom prst="rect">
            <a:avLst/>
          </a:prstGeom>
        </p:spPr>
      </p:pic>
      <p:pic>
        <p:nvPicPr>
          <p:cNvPr id="4" name="Graphic 3" descr="Group outline">
            <a:extLst>
              <a:ext uri="{FF2B5EF4-FFF2-40B4-BE49-F238E27FC236}">
                <a16:creationId xmlns:a16="http://schemas.microsoft.com/office/drawing/2014/main" id="{212D3A11-217A-FA63-4517-663EB7F32A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3629" y="2737441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16D2F5-895A-8617-E0F2-8891F7036DB6}"/>
              </a:ext>
            </a:extLst>
          </p:cNvPr>
          <p:cNvSpPr txBox="1"/>
          <p:nvPr/>
        </p:nvSpPr>
        <p:spPr>
          <a:xfrm>
            <a:off x="2654107" y="5158098"/>
            <a:ext cx="4646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Responding to needs addressed </a:t>
            </a:r>
            <a:r>
              <a:rPr lang="en-GB" sz="2400" b="1" i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GB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community, </a:t>
            </a:r>
            <a:r>
              <a:rPr lang="en-GB" sz="2400" b="1" i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GB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community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phic 7" descr="Tools outline">
            <a:extLst>
              <a:ext uri="{FF2B5EF4-FFF2-40B4-BE49-F238E27FC236}">
                <a16:creationId xmlns:a16="http://schemas.microsoft.com/office/drawing/2014/main" id="{7E00CD1A-F608-8AD2-6637-FDE18EF73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07818" y="4210576"/>
            <a:ext cx="732062" cy="73206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DA59225-1A68-AE03-7428-B5ACF1FAB4F9}"/>
              </a:ext>
            </a:extLst>
          </p:cNvPr>
          <p:cNvSpPr/>
          <p:nvPr/>
        </p:nvSpPr>
        <p:spPr>
          <a:xfrm>
            <a:off x="2950543" y="2800196"/>
            <a:ext cx="7217227" cy="2039930"/>
          </a:xfrm>
          <a:prstGeom prst="roundRect">
            <a:avLst>
              <a:gd name="adj" fmla="val 7914"/>
            </a:avLst>
          </a:prstGeom>
          <a:noFill/>
          <a:ln w="38100">
            <a:solidFill>
              <a:srgbClr val="4389C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Graphic 17" descr="Group brainstorm outline">
            <a:extLst>
              <a:ext uri="{FF2B5EF4-FFF2-40B4-BE49-F238E27FC236}">
                <a16:creationId xmlns:a16="http://schemas.microsoft.com/office/drawing/2014/main" id="{182AB167-15CC-AF3D-CCEC-AC92581D9C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14824" y="5188737"/>
            <a:ext cx="914400" cy="914400"/>
          </a:xfrm>
          <a:prstGeom prst="rect">
            <a:avLst/>
          </a:prstGeom>
        </p:spPr>
      </p:pic>
      <p:pic>
        <p:nvPicPr>
          <p:cNvPr id="20" name="Graphic 19" descr="Thought outline">
            <a:extLst>
              <a:ext uri="{FF2B5EF4-FFF2-40B4-BE49-F238E27FC236}">
                <a16:creationId xmlns:a16="http://schemas.microsoft.com/office/drawing/2014/main" id="{F54341EB-A07E-9C6B-AFEC-685BB56995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72000" y="1660957"/>
            <a:ext cx="829975" cy="8299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32D423B-04DC-EEAC-D6AF-42832A909BF1}"/>
              </a:ext>
            </a:extLst>
          </p:cNvPr>
          <p:cNvSpPr txBox="1"/>
          <p:nvPr/>
        </p:nvSpPr>
        <p:spPr>
          <a:xfrm>
            <a:off x="8444884" y="5172081"/>
            <a:ext cx="3403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over-arching themes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3" name="Graphic 22" descr="Chat outline">
            <a:extLst>
              <a:ext uri="{FF2B5EF4-FFF2-40B4-BE49-F238E27FC236}">
                <a16:creationId xmlns:a16="http://schemas.microsoft.com/office/drawing/2014/main" id="{6AE3B9BD-FBA5-DA12-FC26-79791C1176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716649" y="2210250"/>
            <a:ext cx="914400" cy="914400"/>
          </a:xfrm>
          <a:prstGeom prst="rect">
            <a:avLst/>
          </a:prstGeom>
        </p:spPr>
      </p:pic>
      <p:pic>
        <p:nvPicPr>
          <p:cNvPr id="3" name="Picture 2" descr="sphr.nihr.ac.uk/wp-content/uploads/2022/12/UOSLogo...">
            <a:extLst>
              <a:ext uri="{FF2B5EF4-FFF2-40B4-BE49-F238E27FC236}">
                <a16:creationId xmlns:a16="http://schemas.microsoft.com/office/drawing/2014/main" id="{B344A640-6F20-D9E7-C1D2-584E548C44A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851" y="5841927"/>
            <a:ext cx="1767927" cy="536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1280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1D239-A991-3E23-354E-97B79F9305A0}"/>
              </a:ext>
            </a:extLst>
          </p:cNvPr>
          <p:cNvSpPr txBox="1">
            <a:spLocks/>
          </p:cNvSpPr>
          <p:nvPr/>
        </p:nvSpPr>
        <p:spPr>
          <a:xfrm>
            <a:off x="903850" y="766282"/>
            <a:ext cx="10547585" cy="55107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4000" dirty="0">
                <a:latin typeface="Arial Black" panose="020B0604020202020204" pitchFamily="34" charset="0"/>
                <a:cs typeface="Arial Black" panose="020B0604020202020204" pitchFamily="34" charset="0"/>
              </a:rPr>
              <a:t>Thank you &amp; acknowledgements</a:t>
            </a:r>
            <a:endParaRPr lang="en-US" sz="4000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6E1E24-9800-1CD0-B05A-3C45DDF6F2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71" r="10545" b="13824"/>
          <a:stretch/>
        </p:blipFill>
        <p:spPr>
          <a:xfrm>
            <a:off x="487943" y="2271831"/>
            <a:ext cx="5439351" cy="2314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26FCC8-2A7A-5E81-F46F-A4DD416FC853}"/>
              </a:ext>
            </a:extLst>
          </p:cNvPr>
          <p:cNvSpPr txBox="1"/>
          <p:nvPr/>
        </p:nvSpPr>
        <p:spPr>
          <a:xfrm>
            <a:off x="1095374" y="1414266"/>
            <a:ext cx="116096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55395"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 sincere thanks to University of Sheffield medical students Sam Clegg, Elora Graham, Isobel Bryson, Emily Holian, Scarlett Hale, Phoebe Potkins &amp; Riya James.</a:t>
            </a:r>
          </a:p>
        </p:txBody>
      </p:sp>
      <p:pic>
        <p:nvPicPr>
          <p:cNvPr id="7" name="Picture 6" descr="sphr.nihr.ac.uk/wp-content/uploads/2022/12/UOSLogo...">
            <a:extLst>
              <a:ext uri="{FF2B5EF4-FFF2-40B4-BE49-F238E27FC236}">
                <a16:creationId xmlns:a16="http://schemas.microsoft.com/office/drawing/2014/main" id="{923F48B5-47A2-FADE-964F-D011C076CD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393" y="2453045"/>
            <a:ext cx="2717899" cy="8246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BD00A8-122A-9B18-8BDD-A1549A9AB887}"/>
              </a:ext>
            </a:extLst>
          </p:cNvPr>
          <p:cNvSpPr txBox="1"/>
          <p:nvPr/>
        </p:nvSpPr>
        <p:spPr>
          <a:xfrm>
            <a:off x="6096000" y="3429000"/>
            <a:ext cx="60783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55395"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Thank you to our collaborators</a:t>
            </a:r>
          </a:p>
          <a:p>
            <a:pPr marR="1255395"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 Joanne Thompson &amp; </a:t>
            </a:r>
          </a:p>
          <a:p>
            <a:pPr marR="1255395"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Professor Alison Gartland for their continued support.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A7F499-3733-D750-286C-997B81FB8EFB}"/>
              </a:ext>
            </a:extLst>
          </p:cNvPr>
          <p:cNvSpPr txBox="1"/>
          <p:nvPr/>
        </p:nvSpPr>
        <p:spPr>
          <a:xfrm>
            <a:off x="1154702" y="4917062"/>
            <a:ext cx="87040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55395"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further information please contact 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research@bcrt.org.uk</a:t>
            </a:r>
          </a:p>
        </p:txBody>
      </p:sp>
    </p:spTree>
    <p:extLst>
      <p:ext uri="{BB962C8B-B14F-4D97-AF65-F5344CB8AC3E}">
        <p14:creationId xmlns:p14="http://schemas.microsoft.com/office/powerpoint/2010/main" val="2556108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CRT" id="{D838BC59-165D-1F4A-A4A9-B2F2D350555B}" vid="{6E0DDE3D-74D9-794A-A718-364FD8A65DC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414FEF6A1AD6469257D30A9AC67799" ma:contentTypeVersion="18" ma:contentTypeDescription="Create a new document." ma:contentTypeScope="" ma:versionID="d9662c5a5fddb096e4b5489102709513">
  <xsd:schema xmlns:xsd="http://www.w3.org/2001/XMLSchema" xmlns:xs="http://www.w3.org/2001/XMLSchema" xmlns:p="http://schemas.microsoft.com/office/2006/metadata/properties" xmlns:ns2="608e6751-0e44-4025-b7a4-ab559861aca0" xmlns:ns3="b7e4e80b-838b-4ced-aa03-790d8870ac22" xmlns:ns4="8f0d3af5-122b-41e7-b0af-6fe6a2ce813b" targetNamespace="http://schemas.microsoft.com/office/2006/metadata/properties" ma:root="true" ma:fieldsID="32110c3a0bdd00acd1c6fe983c006c4f" ns2:_="" ns3:_="" ns4:_="">
    <xsd:import namespace="608e6751-0e44-4025-b7a4-ab559861aca0"/>
    <xsd:import namespace="b7e4e80b-838b-4ced-aa03-790d8870ac22"/>
    <xsd:import namespace="8f0d3af5-122b-41e7-b0af-6fe6a2ce81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e6751-0e44-4025-b7a4-ab559861ac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e4e80b-838b-4ced-aa03-790d8870ac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a33dd82-115b-4a4e-a235-885d21f75f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0d3af5-122b-41e7-b0af-6fe6a2ce813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89034874-964c-4f03-93e3-38f5bd980567}" ma:internalName="TaxCatchAll" ma:showField="CatchAllData" ma:web="8f0d3af5-122b-41e7-b0af-6fe6a2ce81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7D6113-D9AB-46B8-A5DB-6E337D44FE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20CBDD-425F-41D7-9E4C-8FE4F15D4B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8e6751-0e44-4025-b7a4-ab559861aca0"/>
    <ds:schemaRef ds:uri="b7e4e80b-838b-4ced-aa03-790d8870ac22"/>
    <ds:schemaRef ds:uri="8f0d3af5-122b-41e7-b0af-6fe6a2ce81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BCRT</Template>
  <TotalTime>1414</TotalTime>
  <Words>235</Words>
  <Application>Microsoft Office PowerPoint</Application>
  <PresentationFormat>Widescreen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Kane</dc:creator>
  <cp:lastModifiedBy>Kathleen Kane</cp:lastModifiedBy>
  <cp:revision>1</cp:revision>
  <dcterms:created xsi:type="dcterms:W3CDTF">2024-04-17T13:10:10Z</dcterms:created>
  <dcterms:modified xsi:type="dcterms:W3CDTF">2024-04-18T13:04:12Z</dcterms:modified>
</cp:coreProperties>
</file>